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</p:sldMasterIdLst>
  <p:notesMasterIdLst>
    <p:notesMasterId r:id="rId32"/>
  </p:notesMasterIdLst>
  <p:handoutMasterIdLst>
    <p:handoutMasterId r:id="rId33"/>
  </p:handoutMasterIdLst>
  <p:sldIdLst>
    <p:sldId id="296" r:id="rId5"/>
    <p:sldId id="313" r:id="rId6"/>
    <p:sldId id="373" r:id="rId7"/>
    <p:sldId id="374" r:id="rId8"/>
    <p:sldId id="377" r:id="rId9"/>
    <p:sldId id="376" r:id="rId10"/>
    <p:sldId id="384" r:id="rId11"/>
    <p:sldId id="417" r:id="rId12"/>
    <p:sldId id="400" r:id="rId13"/>
    <p:sldId id="407" r:id="rId14"/>
    <p:sldId id="418" r:id="rId15"/>
    <p:sldId id="419" r:id="rId16"/>
    <p:sldId id="420" r:id="rId17"/>
    <p:sldId id="425" r:id="rId18"/>
    <p:sldId id="431" r:id="rId19"/>
    <p:sldId id="421" r:id="rId20"/>
    <p:sldId id="432" r:id="rId21"/>
    <p:sldId id="422" r:id="rId22"/>
    <p:sldId id="423" r:id="rId23"/>
    <p:sldId id="424" r:id="rId24"/>
    <p:sldId id="433" r:id="rId25"/>
    <p:sldId id="378" r:id="rId26"/>
    <p:sldId id="434" r:id="rId27"/>
    <p:sldId id="435" r:id="rId28"/>
    <p:sldId id="383" r:id="rId29"/>
    <p:sldId id="412" r:id="rId30"/>
    <p:sldId id="333" r:id="rId31"/>
  </p:sldIdLst>
  <p:sldSz cx="12192000" cy="6858000"/>
  <p:notesSz cx="6858000" cy="9945688"/>
  <p:defaultTextStyle>
    <a:defPPr>
      <a:defRPr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52" userDrawn="1">
          <p15:clr>
            <a:srgbClr val="A4A3A4"/>
          </p15:clr>
        </p15:guide>
        <p15:guide id="2" pos="3990" userDrawn="1">
          <p15:clr>
            <a:srgbClr val="A4A3A4"/>
          </p15:clr>
        </p15:guide>
        <p15:guide id="3" pos="3688" userDrawn="1">
          <p15:clr>
            <a:srgbClr val="A4A3A4"/>
          </p15:clr>
        </p15:guide>
        <p15:guide id="4" pos="7226" userDrawn="1">
          <p15:clr>
            <a:srgbClr val="A4A3A4"/>
          </p15:clr>
        </p15:guide>
        <p15:guide id="5" orient="horz" pos="37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rtier, Laura (ext)" initials="PL(" lastIdx="5" clrIdx="0">
    <p:extLst>
      <p:ext uri="{19B8F6BF-5375-455C-9EA6-DF929625EA0E}">
        <p15:presenceInfo xmlns:p15="http://schemas.microsoft.com/office/powerpoint/2012/main" userId="Portier, Laura (ext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2EC57"/>
    <a:srgbClr val="FF0066"/>
    <a:srgbClr val="CC3300"/>
    <a:srgbClr val="800080"/>
    <a:srgbClr val="FFFFFF"/>
    <a:srgbClr val="5D858B"/>
    <a:srgbClr val="0A0A0A"/>
    <a:srgbClr val="828282"/>
    <a:srgbClr val="F4A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4" autoAdjust="0"/>
    <p:restoredTop sz="94279" autoAdjust="0"/>
  </p:normalViewPr>
  <p:slideViewPr>
    <p:cSldViewPr snapToGrid="0">
      <p:cViewPr varScale="1">
        <p:scale>
          <a:sx n="151" d="100"/>
          <a:sy n="151" d="100"/>
        </p:scale>
        <p:origin x="888" y="184"/>
      </p:cViewPr>
      <p:guideLst>
        <p:guide pos="452"/>
        <p:guide pos="3990"/>
        <p:guide pos="3688"/>
        <p:guide pos="7226"/>
        <p:guide orient="horz" pos="37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27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2005" cy="498287"/>
          </a:xfrm>
          <a:prstGeom prst="rect">
            <a:avLst/>
          </a:prstGeom>
        </p:spPr>
        <p:txBody>
          <a:bodyPr vert="horz" lIns="88636" tIns="44318" rIns="88636" bIns="4431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463" y="2"/>
            <a:ext cx="2972005" cy="498287"/>
          </a:xfrm>
          <a:prstGeom prst="rect">
            <a:avLst/>
          </a:prstGeom>
        </p:spPr>
        <p:txBody>
          <a:bodyPr vert="horz" lIns="88636" tIns="44318" rIns="88636" bIns="44318" rtlCol="0"/>
          <a:lstStyle>
            <a:lvl1pPr algn="r">
              <a:defRPr sz="1200"/>
            </a:lvl1pPr>
          </a:lstStyle>
          <a:p>
            <a:fld id="{12EB8E93-FD94-45E8-9955-AE61F566039A}" type="datetimeFigureOut">
              <a:rPr lang="fr-FR" smtClean="0"/>
              <a:t>03/05/2024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7401"/>
            <a:ext cx="2972005" cy="498287"/>
          </a:xfrm>
          <a:prstGeom prst="rect">
            <a:avLst/>
          </a:prstGeom>
        </p:spPr>
        <p:txBody>
          <a:bodyPr vert="horz" lIns="88636" tIns="44318" rIns="88636" bIns="4431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463" y="9447401"/>
            <a:ext cx="2972005" cy="498287"/>
          </a:xfrm>
          <a:prstGeom prst="rect">
            <a:avLst/>
          </a:prstGeom>
        </p:spPr>
        <p:txBody>
          <a:bodyPr vert="horz" lIns="88636" tIns="44318" rIns="88636" bIns="44318" rtlCol="0" anchor="b"/>
          <a:lstStyle>
            <a:lvl1pPr algn="r">
              <a:defRPr sz="1200"/>
            </a:lvl1pPr>
          </a:lstStyle>
          <a:p>
            <a:fld id="{57A21F00-FADB-4CE4-B1D0-6F6236C9CC9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835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9T22:32:56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9T22:32:57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59 24575,'16'0'0,"7"0"0,14 0 0,17 0 0,13-1 0,3-2 0,-6 0 0,-13 1 0,-11 1 0,-10 1 0,-4 0 0,2 0 0,1 0 0,3 0 0,5 0 0,4 0 0,7 0 0,3 0 0,0-2 0,-4-1 0,-6 1 0,-3 0 0,0 2 0,0 0 0,1-2 0,-3-2 0,-5-2 0,0 0 0,-2 2 0,-1 2 0,-1 0 0,-1 0 0,-2 0 0,-2-1 0,-1 0 0,-1 1 0,0 0 0,-1 2 0,-1 0 0,-4 0 0,-2 0 0,-2 0 0,-7 0 0,-19 2 0,11-1 0,-14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9T22:33:02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0 105 24575,'15'0'0,"1"0"0,4 0 0,5 0 0,7 0 0,6 0 0,7 0 0,0 0 0,-5 0 0,-2 0 0,-3 0 0,6 0 0,7-2 0,6-1 0,6 0 0,2 1 0,0 2 0,-1 0 0,-5-2 0,-3-1 0,1-2 0,2-1 0,8 1 0,9-1 0,6 1 0,2 1 0,-3 2 0,-9 2 0,-7-2 0,-3-1 0,-3-2 0,2-1 0,0-3 0,1-1 0,-3 1 0,-1 2 0,-5 4 0,-5 1 0,-8 2 0,-9 0 0,-6 0 0,-4 0 0,-2 0 0,-1 0 0,-3 0 0,-1 0 0,-2 0 0,1 0 0,1 0 0,-4 0 0,-3 0 0,-4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1" cy="499013"/>
          </a:xfrm>
          <a:prstGeom prst="rect">
            <a:avLst/>
          </a:prstGeom>
        </p:spPr>
        <p:txBody>
          <a:bodyPr vert="horz" lIns="96003" tIns="48002" rIns="96003" bIns="48002" rtlCol="0"/>
          <a:lstStyle>
            <a:lvl1pPr algn="l">
              <a:defRPr sz="1300">
                <a:latin typeface="Segoe UI" panose="020B0502040204020203" pitchFamily="34" charset="0"/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1" cy="499013"/>
          </a:xfrm>
          <a:prstGeom prst="rect">
            <a:avLst/>
          </a:prstGeom>
        </p:spPr>
        <p:txBody>
          <a:bodyPr vert="horz" lIns="96003" tIns="48002" rIns="96003" bIns="48002" rtlCol="0"/>
          <a:lstStyle>
            <a:lvl1pPr algn="r">
              <a:defRPr sz="1300">
                <a:latin typeface="Segoe UI" panose="020B0502040204020203" pitchFamily="34" charset="0"/>
              </a:defRPr>
            </a:lvl1pPr>
          </a:lstStyle>
          <a:p>
            <a:fld id="{3727338D-78BA-4139-8590-7402DA196ED2}" type="datetimeFigureOut">
              <a:rPr lang="en-US" smtClean="0"/>
              <a:pPr/>
              <a:t>5/3/24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3" tIns="48002" rIns="96003" bIns="48002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6363"/>
            <a:ext cx="5486400" cy="3916115"/>
          </a:xfrm>
          <a:prstGeom prst="rect">
            <a:avLst/>
          </a:prstGeom>
        </p:spPr>
        <p:txBody>
          <a:bodyPr vert="horz" lIns="96003" tIns="48002" rIns="96003" bIns="48002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1" cy="499010"/>
          </a:xfrm>
          <a:prstGeom prst="rect">
            <a:avLst/>
          </a:prstGeom>
        </p:spPr>
        <p:txBody>
          <a:bodyPr vert="horz" lIns="96003" tIns="48002" rIns="96003" bIns="48002" rtlCol="0" anchor="b"/>
          <a:lstStyle>
            <a:lvl1pPr algn="l">
              <a:defRPr sz="1300">
                <a:latin typeface="Segoe UI" panose="020B0502040204020203" pitchFamily="34" charset="0"/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1" cy="499010"/>
          </a:xfrm>
          <a:prstGeom prst="rect">
            <a:avLst/>
          </a:prstGeom>
        </p:spPr>
        <p:txBody>
          <a:bodyPr vert="horz" lIns="96003" tIns="48002" rIns="96003" bIns="48002" rtlCol="0" anchor="b"/>
          <a:lstStyle>
            <a:lvl1pPr algn="r">
              <a:defRPr sz="1300">
                <a:latin typeface="Segoe UI" panose="020B0502040204020203" pitchFamily="34" charset="0"/>
              </a:defRPr>
            </a:lvl1pPr>
          </a:lstStyle>
          <a:p>
            <a:fld id="{A4371B15-78C6-4559-9FAD-D917DED118E3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20581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71B15-78C6-4559-9FAD-D917DED118E3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155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71B15-78C6-4559-9FAD-D917DED118E3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0396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71B15-78C6-4559-9FAD-D917DED118E3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6124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71B15-78C6-4559-9FAD-D917DED118E3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904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71B15-78C6-4559-9FAD-D917DED118E3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0451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71B15-78C6-4559-9FAD-D917DED118E3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740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71B15-78C6-4559-9FAD-D917DED118E3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2126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71B15-78C6-4559-9FAD-D917DED118E3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084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6A976568-0A5B-4D3A-9E4A-82CD7EBAC217}"/>
              </a:ext>
            </a:extLst>
          </p:cNvPr>
          <p:cNvSpPr/>
          <p:nvPr/>
        </p:nvSpPr>
        <p:spPr>
          <a:xfrm>
            <a:off x="0" y="0"/>
            <a:ext cx="11102932" cy="3244031"/>
          </a:xfrm>
          <a:custGeom>
            <a:avLst/>
            <a:gdLst>
              <a:gd name="connsiteX0" fmla="*/ 0 w 12192000"/>
              <a:gd name="connsiteY0" fmla="*/ 1082446 h 6858000"/>
              <a:gd name="connsiteX1" fmla="*/ 640 w 12192000"/>
              <a:gd name="connsiteY1" fmla="*/ 2229419 h 6858000"/>
              <a:gd name="connsiteX2" fmla="*/ 0 w 12192000"/>
              <a:gd name="connsiteY2" fmla="*/ 2228957 h 6858000"/>
              <a:gd name="connsiteX3" fmla="*/ 12191999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12191999 w 12192000"/>
              <a:gd name="connsiteY6" fmla="*/ 6858000 h 6858000"/>
              <a:gd name="connsiteX7" fmla="*/ 0 w 12192000"/>
              <a:gd name="connsiteY7" fmla="*/ 0 h 6858000"/>
              <a:gd name="connsiteX8" fmla="*/ 11102932 w 12192000"/>
              <a:gd name="connsiteY8" fmla="*/ 0 h 6858000"/>
              <a:gd name="connsiteX9" fmla="*/ 1408898 w 12192000"/>
              <a:gd name="connsiteY9" fmla="*/ 3244031 h 6858000"/>
              <a:gd name="connsiteX10" fmla="*/ 0 w 12192000"/>
              <a:gd name="connsiteY10" fmla="*/ 1082446 h 6858000"/>
              <a:gd name="connsiteX0" fmla="*/ 0 w 12192000"/>
              <a:gd name="connsiteY0" fmla="*/ 1082446 h 6858000"/>
              <a:gd name="connsiteX1" fmla="*/ 640 w 12192000"/>
              <a:gd name="connsiteY1" fmla="*/ 2229419 h 6858000"/>
              <a:gd name="connsiteX2" fmla="*/ 0 w 12192000"/>
              <a:gd name="connsiteY2" fmla="*/ 2228957 h 6858000"/>
              <a:gd name="connsiteX3" fmla="*/ 0 w 12192000"/>
              <a:gd name="connsiteY3" fmla="*/ 1082446 h 6858000"/>
              <a:gd name="connsiteX4" fmla="*/ 12191999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12191999 w 12192000"/>
              <a:gd name="connsiteY7" fmla="*/ 0 h 6858000"/>
              <a:gd name="connsiteX8" fmla="*/ 0 w 12192000"/>
              <a:gd name="connsiteY8" fmla="*/ 0 h 6858000"/>
              <a:gd name="connsiteX9" fmla="*/ 11102932 w 12192000"/>
              <a:gd name="connsiteY9" fmla="*/ 0 h 6858000"/>
              <a:gd name="connsiteX10" fmla="*/ 1408898 w 12192000"/>
              <a:gd name="connsiteY10" fmla="*/ 3244031 h 6858000"/>
              <a:gd name="connsiteX11" fmla="*/ 0 w 12192000"/>
              <a:gd name="connsiteY11" fmla="*/ 1082446 h 6858000"/>
              <a:gd name="connsiteX12" fmla="*/ 0 w 12192000"/>
              <a:gd name="connsiteY12" fmla="*/ 0 h 6858000"/>
              <a:gd name="connsiteX0" fmla="*/ 0 w 12192000"/>
              <a:gd name="connsiteY0" fmla="*/ 1082446 h 3244031"/>
              <a:gd name="connsiteX1" fmla="*/ 640 w 12192000"/>
              <a:gd name="connsiteY1" fmla="*/ 2229419 h 3244031"/>
              <a:gd name="connsiteX2" fmla="*/ 0 w 12192000"/>
              <a:gd name="connsiteY2" fmla="*/ 2228957 h 3244031"/>
              <a:gd name="connsiteX3" fmla="*/ 0 w 12192000"/>
              <a:gd name="connsiteY3" fmla="*/ 1082446 h 3244031"/>
              <a:gd name="connsiteX4" fmla="*/ 12191999 w 12192000"/>
              <a:gd name="connsiteY4" fmla="*/ 0 h 3244031"/>
              <a:gd name="connsiteX5" fmla="*/ 12192000 w 12192000"/>
              <a:gd name="connsiteY5" fmla="*/ 0 h 3244031"/>
              <a:gd name="connsiteX6" fmla="*/ 12191999 w 12192000"/>
              <a:gd name="connsiteY6" fmla="*/ 0 h 3244031"/>
              <a:gd name="connsiteX7" fmla="*/ 0 w 12192000"/>
              <a:gd name="connsiteY7" fmla="*/ 0 h 3244031"/>
              <a:gd name="connsiteX8" fmla="*/ 11102932 w 12192000"/>
              <a:gd name="connsiteY8" fmla="*/ 0 h 3244031"/>
              <a:gd name="connsiteX9" fmla="*/ 1408898 w 12192000"/>
              <a:gd name="connsiteY9" fmla="*/ 3244031 h 3244031"/>
              <a:gd name="connsiteX10" fmla="*/ 0 w 12192000"/>
              <a:gd name="connsiteY10" fmla="*/ 1082446 h 3244031"/>
              <a:gd name="connsiteX11" fmla="*/ 0 w 12192000"/>
              <a:gd name="connsiteY11" fmla="*/ 0 h 3244031"/>
              <a:gd name="connsiteX0" fmla="*/ 0 w 11102932"/>
              <a:gd name="connsiteY0" fmla="*/ 1082446 h 3244031"/>
              <a:gd name="connsiteX1" fmla="*/ 640 w 11102932"/>
              <a:gd name="connsiteY1" fmla="*/ 2229419 h 3244031"/>
              <a:gd name="connsiteX2" fmla="*/ 0 w 11102932"/>
              <a:gd name="connsiteY2" fmla="*/ 2228957 h 3244031"/>
              <a:gd name="connsiteX3" fmla="*/ 0 w 11102932"/>
              <a:gd name="connsiteY3" fmla="*/ 1082446 h 3244031"/>
              <a:gd name="connsiteX4" fmla="*/ 0 w 11102932"/>
              <a:gd name="connsiteY4" fmla="*/ 0 h 3244031"/>
              <a:gd name="connsiteX5" fmla="*/ 11102932 w 11102932"/>
              <a:gd name="connsiteY5" fmla="*/ 0 h 3244031"/>
              <a:gd name="connsiteX6" fmla="*/ 1408898 w 11102932"/>
              <a:gd name="connsiteY6" fmla="*/ 3244031 h 3244031"/>
              <a:gd name="connsiteX7" fmla="*/ 0 w 11102932"/>
              <a:gd name="connsiteY7" fmla="*/ 1082446 h 3244031"/>
              <a:gd name="connsiteX8" fmla="*/ 0 w 11102932"/>
              <a:gd name="connsiteY8" fmla="*/ 0 h 3244031"/>
              <a:gd name="connsiteX0" fmla="*/ 0 w 11102932"/>
              <a:gd name="connsiteY0" fmla="*/ 1082446 h 3244031"/>
              <a:gd name="connsiteX1" fmla="*/ 640 w 11102932"/>
              <a:gd name="connsiteY1" fmla="*/ 2229419 h 3244031"/>
              <a:gd name="connsiteX2" fmla="*/ 0 w 11102932"/>
              <a:gd name="connsiteY2" fmla="*/ 1082446 h 3244031"/>
              <a:gd name="connsiteX3" fmla="*/ 0 w 11102932"/>
              <a:gd name="connsiteY3" fmla="*/ 0 h 3244031"/>
              <a:gd name="connsiteX4" fmla="*/ 11102932 w 11102932"/>
              <a:gd name="connsiteY4" fmla="*/ 0 h 3244031"/>
              <a:gd name="connsiteX5" fmla="*/ 1408898 w 11102932"/>
              <a:gd name="connsiteY5" fmla="*/ 3244031 h 3244031"/>
              <a:gd name="connsiteX6" fmla="*/ 0 w 11102932"/>
              <a:gd name="connsiteY6" fmla="*/ 1082446 h 3244031"/>
              <a:gd name="connsiteX7" fmla="*/ 0 w 11102932"/>
              <a:gd name="connsiteY7" fmla="*/ 0 h 3244031"/>
              <a:gd name="connsiteX0" fmla="*/ 0 w 11102932"/>
              <a:gd name="connsiteY0" fmla="*/ 0 h 3244031"/>
              <a:gd name="connsiteX1" fmla="*/ 11102932 w 11102932"/>
              <a:gd name="connsiteY1" fmla="*/ 0 h 3244031"/>
              <a:gd name="connsiteX2" fmla="*/ 1408898 w 11102932"/>
              <a:gd name="connsiteY2" fmla="*/ 3244031 h 3244031"/>
              <a:gd name="connsiteX3" fmla="*/ 0 w 11102932"/>
              <a:gd name="connsiteY3" fmla="*/ 1082446 h 3244031"/>
              <a:gd name="connsiteX4" fmla="*/ 0 w 11102932"/>
              <a:gd name="connsiteY4" fmla="*/ 0 h 324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2932" h="3244031">
                <a:moveTo>
                  <a:pt x="0" y="0"/>
                </a:moveTo>
                <a:lnTo>
                  <a:pt x="11102932" y="0"/>
                </a:lnTo>
                <a:lnTo>
                  <a:pt x="1408898" y="3244031"/>
                </a:lnTo>
                <a:lnTo>
                  <a:pt x="0" y="10824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sz="12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E4AE031-9140-4052-A0EE-EE9A01CCA9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8620" y="4429649"/>
            <a:ext cx="6222654" cy="27699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F01A30E-A3AC-484B-A976-2905FCB5D8A5}"/>
              </a:ext>
            </a:extLst>
          </p:cNvPr>
          <p:cNvGrpSpPr/>
          <p:nvPr/>
        </p:nvGrpSpPr>
        <p:grpSpPr>
          <a:xfrm>
            <a:off x="717550" y="512809"/>
            <a:ext cx="2084803" cy="778961"/>
            <a:chOff x="717550" y="512809"/>
            <a:chExt cx="2084803" cy="778961"/>
          </a:xfrm>
        </p:grpSpPr>
        <p:sp>
          <p:nvSpPr>
            <p:cNvPr id="6" name="Freeform 47">
              <a:extLst>
                <a:ext uri="{FF2B5EF4-FFF2-40B4-BE49-F238E27FC236}">
                  <a16:creationId xmlns:a16="http://schemas.microsoft.com/office/drawing/2014/main" id="{CDB9B806-AB7C-4B30-AFD7-F5FA7E42F8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7550" y="512809"/>
              <a:ext cx="834137" cy="778961"/>
            </a:xfrm>
            <a:custGeom>
              <a:avLst/>
              <a:gdLst>
                <a:gd name="T0" fmla="*/ 2692 w 5045"/>
                <a:gd name="T1" fmla="*/ 0 h 4706"/>
                <a:gd name="T2" fmla="*/ 339 w 5045"/>
                <a:gd name="T3" fmla="*/ 2353 h 4706"/>
                <a:gd name="T4" fmla="*/ 557 w 5045"/>
                <a:gd name="T5" fmla="*/ 3343 h 4706"/>
                <a:gd name="T6" fmla="*/ 122 w 5045"/>
                <a:gd name="T7" fmla="*/ 3455 h 4706"/>
                <a:gd name="T8" fmla="*/ 155 w 5045"/>
                <a:gd name="T9" fmla="*/ 3646 h 4706"/>
                <a:gd name="T10" fmla="*/ 663 w 5045"/>
                <a:gd name="T11" fmla="*/ 3543 h 4706"/>
                <a:gd name="T12" fmla="*/ 2692 w 5045"/>
                <a:gd name="T13" fmla="*/ 4706 h 4706"/>
                <a:gd name="T14" fmla="*/ 5045 w 5045"/>
                <a:gd name="T15" fmla="*/ 2353 h 4706"/>
                <a:gd name="T16" fmla="*/ 2692 w 5045"/>
                <a:gd name="T17" fmla="*/ 0 h 4706"/>
                <a:gd name="T18" fmla="*/ 2692 w 5045"/>
                <a:gd name="T19" fmla="*/ 4299 h 4706"/>
                <a:gd name="T20" fmla="*/ 1069 w 5045"/>
                <a:gd name="T21" fmla="*/ 3425 h 4706"/>
                <a:gd name="T22" fmla="*/ 1553 w 5045"/>
                <a:gd name="T23" fmla="*/ 3233 h 4706"/>
                <a:gd name="T24" fmla="*/ 1735 w 5045"/>
                <a:gd name="T25" fmla="*/ 3142 h 4706"/>
                <a:gd name="T26" fmla="*/ 1830 w 5045"/>
                <a:gd name="T27" fmla="*/ 3273 h 4706"/>
                <a:gd name="T28" fmla="*/ 3656 w 5045"/>
                <a:gd name="T29" fmla="*/ 3367 h 4706"/>
                <a:gd name="T30" fmla="*/ 3754 w 5045"/>
                <a:gd name="T31" fmla="*/ 3283 h 4706"/>
                <a:gd name="T32" fmla="*/ 3804 w 5045"/>
                <a:gd name="T33" fmla="*/ 3051 h 4706"/>
                <a:gd name="T34" fmla="*/ 3545 w 5045"/>
                <a:gd name="T35" fmla="*/ 2959 h 4706"/>
                <a:gd name="T36" fmla="*/ 3164 w 5045"/>
                <a:gd name="T37" fmla="*/ 3139 h 4706"/>
                <a:gd name="T38" fmla="*/ 3125 w 5045"/>
                <a:gd name="T39" fmla="*/ 3152 h 4706"/>
                <a:gd name="T40" fmla="*/ 3100 w 5045"/>
                <a:gd name="T41" fmla="*/ 3159 h 4706"/>
                <a:gd name="T42" fmla="*/ 2995 w 5045"/>
                <a:gd name="T43" fmla="*/ 3185 h 4706"/>
                <a:gd name="T44" fmla="*/ 2771 w 5045"/>
                <a:gd name="T45" fmla="*/ 3215 h 4706"/>
                <a:gd name="T46" fmla="*/ 2694 w 5045"/>
                <a:gd name="T47" fmla="*/ 3215 h 4706"/>
                <a:gd name="T48" fmla="*/ 2588 w 5045"/>
                <a:gd name="T49" fmla="*/ 3207 h 4706"/>
                <a:gd name="T50" fmla="*/ 2503 w 5045"/>
                <a:gd name="T51" fmla="*/ 3193 h 4706"/>
                <a:gd name="T52" fmla="*/ 2471 w 5045"/>
                <a:gd name="T53" fmla="*/ 3185 h 4706"/>
                <a:gd name="T54" fmla="*/ 2405 w 5045"/>
                <a:gd name="T55" fmla="*/ 3164 h 4706"/>
                <a:gd name="T56" fmla="*/ 2330 w 5045"/>
                <a:gd name="T57" fmla="*/ 3132 h 4706"/>
                <a:gd name="T58" fmla="*/ 2299 w 5045"/>
                <a:gd name="T59" fmla="*/ 3116 h 4706"/>
                <a:gd name="T60" fmla="*/ 2256 w 5045"/>
                <a:gd name="T61" fmla="*/ 3088 h 4706"/>
                <a:gd name="T62" fmla="*/ 2215 w 5045"/>
                <a:gd name="T63" fmla="*/ 3057 h 4706"/>
                <a:gd name="T64" fmla="*/ 2189 w 5045"/>
                <a:gd name="T65" fmla="*/ 3036 h 4706"/>
                <a:gd name="T66" fmla="*/ 2119 w 5045"/>
                <a:gd name="T67" fmla="*/ 2957 h 4706"/>
                <a:gd name="T68" fmla="*/ 2099 w 5045"/>
                <a:gd name="T69" fmla="*/ 2929 h 4706"/>
                <a:gd name="T70" fmla="*/ 2526 w 5045"/>
                <a:gd name="T71" fmla="*/ 2625 h 4706"/>
                <a:gd name="T72" fmla="*/ 3256 w 5045"/>
                <a:gd name="T73" fmla="*/ 1542 h 4706"/>
                <a:gd name="T74" fmla="*/ 2916 w 5045"/>
                <a:gd name="T75" fmla="*/ 1038 h 4706"/>
                <a:gd name="T76" fmla="*/ 2302 w 5045"/>
                <a:gd name="T77" fmla="*/ 1152 h 4706"/>
                <a:gd name="T78" fmla="*/ 1616 w 5045"/>
                <a:gd name="T79" fmla="*/ 2881 h 4706"/>
                <a:gd name="T80" fmla="*/ 945 w 5045"/>
                <a:gd name="T81" fmla="*/ 3209 h 4706"/>
                <a:gd name="T82" fmla="*/ 746 w 5045"/>
                <a:gd name="T83" fmla="*/ 2353 h 4706"/>
                <a:gd name="T84" fmla="*/ 2692 w 5045"/>
                <a:gd name="T85" fmla="*/ 408 h 4706"/>
                <a:gd name="T86" fmla="*/ 4637 w 5045"/>
                <a:gd name="T87" fmla="*/ 2353 h 4706"/>
                <a:gd name="T88" fmla="*/ 2692 w 5045"/>
                <a:gd name="T89" fmla="*/ 4299 h 4706"/>
                <a:gd name="T90" fmla="*/ 1975 w 5045"/>
                <a:gd name="T91" fmla="*/ 2541 h 4706"/>
                <a:gd name="T92" fmla="*/ 1973 w 5045"/>
                <a:gd name="T93" fmla="*/ 2443 h 4706"/>
                <a:gd name="T94" fmla="*/ 1986 w 5045"/>
                <a:gd name="T95" fmla="*/ 2307 h 4706"/>
                <a:gd name="T96" fmla="*/ 2060 w 5045"/>
                <a:gd name="T97" fmla="*/ 2042 h 4706"/>
                <a:gd name="T98" fmla="*/ 2353 w 5045"/>
                <a:gd name="T99" fmla="*/ 1603 h 4706"/>
                <a:gd name="T100" fmla="*/ 2766 w 5045"/>
                <a:gd name="T101" fmla="*/ 1408 h 4706"/>
                <a:gd name="T102" fmla="*/ 2825 w 5045"/>
                <a:gd name="T103" fmla="*/ 1413 h 4706"/>
                <a:gd name="T104" fmla="*/ 2838 w 5045"/>
                <a:gd name="T105" fmla="*/ 1418 h 4706"/>
                <a:gd name="T106" fmla="*/ 2858 w 5045"/>
                <a:gd name="T107" fmla="*/ 1434 h 4706"/>
                <a:gd name="T108" fmla="*/ 2862 w 5045"/>
                <a:gd name="T109" fmla="*/ 1439 h 4706"/>
                <a:gd name="T110" fmla="*/ 2876 w 5045"/>
                <a:gd name="T111" fmla="*/ 1467 h 4706"/>
                <a:gd name="T112" fmla="*/ 2883 w 5045"/>
                <a:gd name="T113" fmla="*/ 1556 h 4706"/>
                <a:gd name="T114" fmla="*/ 2681 w 5045"/>
                <a:gd name="T115" fmla="*/ 1993 h 4706"/>
                <a:gd name="T116" fmla="*/ 2031 w 5045"/>
                <a:gd name="T117" fmla="*/ 2599 h 4706"/>
                <a:gd name="T118" fmla="*/ 1988 w 5045"/>
                <a:gd name="T119" fmla="*/ 2632 h 4706"/>
                <a:gd name="T120" fmla="*/ 1975 w 5045"/>
                <a:gd name="T121" fmla="*/ 2541 h 4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45" h="4706">
                  <a:moveTo>
                    <a:pt x="2692" y="0"/>
                  </a:moveTo>
                  <a:cubicBezTo>
                    <a:pt x="1394" y="0"/>
                    <a:pt x="339" y="1056"/>
                    <a:pt x="339" y="2353"/>
                  </a:cubicBezTo>
                  <a:cubicBezTo>
                    <a:pt x="339" y="2707"/>
                    <a:pt x="417" y="3042"/>
                    <a:pt x="557" y="3343"/>
                  </a:cubicBezTo>
                  <a:cubicBezTo>
                    <a:pt x="414" y="3386"/>
                    <a:pt x="269" y="3424"/>
                    <a:pt x="122" y="3455"/>
                  </a:cubicBezTo>
                  <a:cubicBezTo>
                    <a:pt x="0" y="3481"/>
                    <a:pt x="32" y="3665"/>
                    <a:pt x="155" y="3646"/>
                  </a:cubicBezTo>
                  <a:cubicBezTo>
                    <a:pt x="326" y="3619"/>
                    <a:pt x="495" y="3585"/>
                    <a:pt x="663" y="3543"/>
                  </a:cubicBezTo>
                  <a:cubicBezTo>
                    <a:pt x="1072" y="4239"/>
                    <a:pt x="1828" y="4706"/>
                    <a:pt x="2692" y="4706"/>
                  </a:cubicBezTo>
                  <a:cubicBezTo>
                    <a:pt x="3989" y="4706"/>
                    <a:pt x="5045" y="3651"/>
                    <a:pt x="5045" y="2353"/>
                  </a:cubicBezTo>
                  <a:cubicBezTo>
                    <a:pt x="5045" y="1056"/>
                    <a:pt x="3989" y="0"/>
                    <a:pt x="2692" y="0"/>
                  </a:cubicBezTo>
                  <a:close/>
                  <a:moveTo>
                    <a:pt x="2692" y="4299"/>
                  </a:moveTo>
                  <a:cubicBezTo>
                    <a:pt x="2015" y="4299"/>
                    <a:pt x="1418" y="3951"/>
                    <a:pt x="1069" y="3425"/>
                  </a:cubicBezTo>
                  <a:cubicBezTo>
                    <a:pt x="1233" y="3370"/>
                    <a:pt x="1395" y="3306"/>
                    <a:pt x="1553" y="3233"/>
                  </a:cubicBezTo>
                  <a:cubicBezTo>
                    <a:pt x="1614" y="3204"/>
                    <a:pt x="1675" y="3174"/>
                    <a:pt x="1735" y="3142"/>
                  </a:cubicBezTo>
                  <a:cubicBezTo>
                    <a:pt x="1763" y="3187"/>
                    <a:pt x="1795" y="3231"/>
                    <a:pt x="1830" y="3273"/>
                  </a:cubicBezTo>
                  <a:cubicBezTo>
                    <a:pt x="2260" y="3783"/>
                    <a:pt x="3154" y="3747"/>
                    <a:pt x="3656" y="3367"/>
                  </a:cubicBezTo>
                  <a:cubicBezTo>
                    <a:pt x="3690" y="3341"/>
                    <a:pt x="3723" y="3312"/>
                    <a:pt x="3754" y="3283"/>
                  </a:cubicBezTo>
                  <a:cubicBezTo>
                    <a:pt x="3818" y="3222"/>
                    <a:pt x="3843" y="3133"/>
                    <a:pt x="3804" y="3051"/>
                  </a:cubicBezTo>
                  <a:cubicBezTo>
                    <a:pt x="3763" y="2963"/>
                    <a:pt x="3635" y="2903"/>
                    <a:pt x="3545" y="2959"/>
                  </a:cubicBezTo>
                  <a:cubicBezTo>
                    <a:pt x="3426" y="3033"/>
                    <a:pt x="3295" y="3090"/>
                    <a:pt x="3164" y="3139"/>
                  </a:cubicBezTo>
                  <a:cubicBezTo>
                    <a:pt x="3151" y="3143"/>
                    <a:pt x="3138" y="3148"/>
                    <a:pt x="3125" y="3152"/>
                  </a:cubicBezTo>
                  <a:cubicBezTo>
                    <a:pt x="3156" y="3142"/>
                    <a:pt x="3108" y="3157"/>
                    <a:pt x="3100" y="3159"/>
                  </a:cubicBezTo>
                  <a:cubicBezTo>
                    <a:pt x="3066" y="3169"/>
                    <a:pt x="3030" y="3178"/>
                    <a:pt x="2995" y="3185"/>
                  </a:cubicBezTo>
                  <a:cubicBezTo>
                    <a:pt x="2921" y="3201"/>
                    <a:pt x="2846" y="3210"/>
                    <a:pt x="2771" y="3215"/>
                  </a:cubicBezTo>
                  <a:cubicBezTo>
                    <a:pt x="2801" y="3212"/>
                    <a:pt x="2710" y="3215"/>
                    <a:pt x="2694" y="3215"/>
                  </a:cubicBezTo>
                  <a:cubicBezTo>
                    <a:pt x="2659" y="3214"/>
                    <a:pt x="2623" y="3210"/>
                    <a:pt x="2588" y="3207"/>
                  </a:cubicBezTo>
                  <a:cubicBezTo>
                    <a:pt x="2560" y="3203"/>
                    <a:pt x="2531" y="3199"/>
                    <a:pt x="2503" y="3193"/>
                  </a:cubicBezTo>
                  <a:cubicBezTo>
                    <a:pt x="2515" y="3195"/>
                    <a:pt x="2478" y="3187"/>
                    <a:pt x="2471" y="3185"/>
                  </a:cubicBezTo>
                  <a:cubicBezTo>
                    <a:pt x="2449" y="3179"/>
                    <a:pt x="2427" y="3171"/>
                    <a:pt x="2405" y="3164"/>
                  </a:cubicBezTo>
                  <a:cubicBezTo>
                    <a:pt x="2379" y="3155"/>
                    <a:pt x="2354" y="3144"/>
                    <a:pt x="2330" y="3132"/>
                  </a:cubicBezTo>
                  <a:cubicBezTo>
                    <a:pt x="2333" y="3134"/>
                    <a:pt x="2304" y="3119"/>
                    <a:pt x="2299" y="3116"/>
                  </a:cubicBezTo>
                  <a:cubicBezTo>
                    <a:pt x="2284" y="3107"/>
                    <a:pt x="2270" y="3098"/>
                    <a:pt x="2256" y="3088"/>
                  </a:cubicBezTo>
                  <a:cubicBezTo>
                    <a:pt x="2242" y="3078"/>
                    <a:pt x="2228" y="3068"/>
                    <a:pt x="2215" y="3057"/>
                  </a:cubicBezTo>
                  <a:cubicBezTo>
                    <a:pt x="2211" y="3055"/>
                    <a:pt x="2194" y="3040"/>
                    <a:pt x="2189" y="3036"/>
                  </a:cubicBezTo>
                  <a:cubicBezTo>
                    <a:pt x="2164" y="3011"/>
                    <a:pt x="2141" y="2984"/>
                    <a:pt x="2119" y="2957"/>
                  </a:cubicBezTo>
                  <a:cubicBezTo>
                    <a:pt x="2112" y="2948"/>
                    <a:pt x="2105" y="2939"/>
                    <a:pt x="2099" y="2929"/>
                  </a:cubicBezTo>
                  <a:cubicBezTo>
                    <a:pt x="2246" y="2835"/>
                    <a:pt x="2388" y="2733"/>
                    <a:pt x="2526" y="2625"/>
                  </a:cubicBezTo>
                  <a:cubicBezTo>
                    <a:pt x="2857" y="2365"/>
                    <a:pt x="3236" y="1990"/>
                    <a:pt x="3256" y="1542"/>
                  </a:cubicBezTo>
                  <a:cubicBezTo>
                    <a:pt x="3266" y="1318"/>
                    <a:pt x="3143" y="1094"/>
                    <a:pt x="2916" y="1038"/>
                  </a:cubicBezTo>
                  <a:cubicBezTo>
                    <a:pt x="2709" y="987"/>
                    <a:pt x="2483" y="1049"/>
                    <a:pt x="2302" y="1152"/>
                  </a:cubicBezTo>
                  <a:cubicBezTo>
                    <a:pt x="1736" y="1473"/>
                    <a:pt x="1420" y="2256"/>
                    <a:pt x="1616" y="2881"/>
                  </a:cubicBezTo>
                  <a:cubicBezTo>
                    <a:pt x="1402" y="3009"/>
                    <a:pt x="1177" y="3118"/>
                    <a:pt x="945" y="3209"/>
                  </a:cubicBezTo>
                  <a:cubicBezTo>
                    <a:pt x="818" y="2951"/>
                    <a:pt x="746" y="2660"/>
                    <a:pt x="746" y="2353"/>
                  </a:cubicBezTo>
                  <a:cubicBezTo>
                    <a:pt x="746" y="1280"/>
                    <a:pt x="1619" y="408"/>
                    <a:pt x="2692" y="408"/>
                  </a:cubicBezTo>
                  <a:cubicBezTo>
                    <a:pt x="3765" y="408"/>
                    <a:pt x="4637" y="1280"/>
                    <a:pt x="4637" y="2353"/>
                  </a:cubicBezTo>
                  <a:cubicBezTo>
                    <a:pt x="4637" y="3426"/>
                    <a:pt x="3765" y="4299"/>
                    <a:pt x="2692" y="4299"/>
                  </a:cubicBezTo>
                  <a:close/>
                  <a:moveTo>
                    <a:pt x="1975" y="2541"/>
                  </a:moveTo>
                  <a:cubicBezTo>
                    <a:pt x="1970" y="2494"/>
                    <a:pt x="1971" y="2502"/>
                    <a:pt x="1973" y="2443"/>
                  </a:cubicBezTo>
                  <a:cubicBezTo>
                    <a:pt x="1974" y="2397"/>
                    <a:pt x="1979" y="2352"/>
                    <a:pt x="1986" y="2307"/>
                  </a:cubicBezTo>
                  <a:cubicBezTo>
                    <a:pt x="1999" y="2214"/>
                    <a:pt x="2022" y="2139"/>
                    <a:pt x="2060" y="2042"/>
                  </a:cubicBezTo>
                  <a:cubicBezTo>
                    <a:pt x="2123" y="1877"/>
                    <a:pt x="2227" y="1720"/>
                    <a:pt x="2353" y="1603"/>
                  </a:cubicBezTo>
                  <a:cubicBezTo>
                    <a:pt x="2474" y="1491"/>
                    <a:pt x="2626" y="1414"/>
                    <a:pt x="2766" y="1408"/>
                  </a:cubicBezTo>
                  <a:cubicBezTo>
                    <a:pt x="2775" y="1408"/>
                    <a:pt x="2823" y="1415"/>
                    <a:pt x="2825" y="1413"/>
                  </a:cubicBezTo>
                  <a:cubicBezTo>
                    <a:pt x="2832" y="1416"/>
                    <a:pt x="2836" y="1418"/>
                    <a:pt x="2838" y="1418"/>
                  </a:cubicBezTo>
                  <a:cubicBezTo>
                    <a:pt x="2845" y="1424"/>
                    <a:pt x="2855" y="1432"/>
                    <a:pt x="2858" y="1434"/>
                  </a:cubicBezTo>
                  <a:cubicBezTo>
                    <a:pt x="2860" y="1436"/>
                    <a:pt x="2861" y="1438"/>
                    <a:pt x="2862" y="1439"/>
                  </a:cubicBezTo>
                  <a:cubicBezTo>
                    <a:pt x="2867" y="1452"/>
                    <a:pt x="2878" y="1478"/>
                    <a:pt x="2876" y="1467"/>
                  </a:cubicBezTo>
                  <a:cubicBezTo>
                    <a:pt x="2883" y="1497"/>
                    <a:pt x="2884" y="1526"/>
                    <a:pt x="2883" y="1556"/>
                  </a:cubicBezTo>
                  <a:cubicBezTo>
                    <a:pt x="2876" y="1718"/>
                    <a:pt x="2774" y="1867"/>
                    <a:pt x="2681" y="1993"/>
                  </a:cubicBezTo>
                  <a:cubicBezTo>
                    <a:pt x="2505" y="2231"/>
                    <a:pt x="2265" y="2419"/>
                    <a:pt x="2031" y="2599"/>
                  </a:cubicBezTo>
                  <a:cubicBezTo>
                    <a:pt x="2016" y="2610"/>
                    <a:pt x="2002" y="2621"/>
                    <a:pt x="1988" y="2632"/>
                  </a:cubicBezTo>
                  <a:cubicBezTo>
                    <a:pt x="1982" y="2602"/>
                    <a:pt x="1978" y="2572"/>
                    <a:pt x="1975" y="2541"/>
                  </a:cubicBezTo>
                  <a:close/>
                </a:path>
              </a:pathLst>
            </a:custGeom>
            <a:solidFill>
              <a:srgbClr val="A8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62C3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" name="Freeform 48">
              <a:extLst>
                <a:ext uri="{FF2B5EF4-FFF2-40B4-BE49-F238E27FC236}">
                  <a16:creationId xmlns:a16="http://schemas.microsoft.com/office/drawing/2014/main" id="{36E6CF2A-F9CB-406B-8C45-33116DEC8C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4745" y="714582"/>
              <a:ext cx="315371" cy="370818"/>
            </a:xfrm>
            <a:custGeom>
              <a:avLst/>
              <a:gdLst>
                <a:gd name="T0" fmla="*/ 259 w 1909"/>
                <a:gd name="T1" fmla="*/ 1190 h 2241"/>
                <a:gd name="T2" fmla="*/ 957 w 1909"/>
                <a:gd name="T3" fmla="*/ 2024 h 2241"/>
                <a:gd name="T4" fmla="*/ 1622 w 1909"/>
                <a:gd name="T5" fmla="*/ 1482 h 2241"/>
                <a:gd name="T6" fmla="*/ 1880 w 1909"/>
                <a:gd name="T7" fmla="*/ 1482 h 2241"/>
                <a:gd name="T8" fmla="*/ 957 w 1909"/>
                <a:gd name="T9" fmla="*/ 2241 h 2241"/>
                <a:gd name="T10" fmla="*/ 0 w 1909"/>
                <a:gd name="T11" fmla="*/ 1120 h 2241"/>
                <a:gd name="T12" fmla="*/ 957 w 1909"/>
                <a:gd name="T13" fmla="*/ 0 h 2241"/>
                <a:gd name="T14" fmla="*/ 1889 w 1909"/>
                <a:gd name="T15" fmla="*/ 1190 h 2241"/>
                <a:gd name="T16" fmla="*/ 259 w 1909"/>
                <a:gd name="T17" fmla="*/ 1190 h 2241"/>
                <a:gd name="T18" fmla="*/ 1630 w 1909"/>
                <a:gd name="T19" fmla="*/ 973 h 2241"/>
                <a:gd name="T20" fmla="*/ 957 w 1909"/>
                <a:gd name="T21" fmla="*/ 217 h 2241"/>
                <a:gd name="T22" fmla="*/ 259 w 1909"/>
                <a:gd name="T23" fmla="*/ 973 h 2241"/>
                <a:gd name="T24" fmla="*/ 1630 w 1909"/>
                <a:gd name="T25" fmla="*/ 973 h 2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9" h="2241">
                  <a:moveTo>
                    <a:pt x="259" y="1190"/>
                  </a:moveTo>
                  <a:cubicBezTo>
                    <a:pt x="263" y="1568"/>
                    <a:pt x="460" y="2024"/>
                    <a:pt x="957" y="2024"/>
                  </a:cubicBezTo>
                  <a:cubicBezTo>
                    <a:pt x="1334" y="2024"/>
                    <a:pt x="1540" y="1802"/>
                    <a:pt x="1622" y="1482"/>
                  </a:cubicBezTo>
                  <a:cubicBezTo>
                    <a:pt x="1880" y="1482"/>
                    <a:pt x="1880" y="1482"/>
                    <a:pt x="1880" y="1482"/>
                  </a:cubicBezTo>
                  <a:cubicBezTo>
                    <a:pt x="1770" y="1962"/>
                    <a:pt x="1490" y="2241"/>
                    <a:pt x="957" y="2241"/>
                  </a:cubicBezTo>
                  <a:cubicBezTo>
                    <a:pt x="283" y="2241"/>
                    <a:pt x="0" y="1724"/>
                    <a:pt x="0" y="1120"/>
                  </a:cubicBezTo>
                  <a:cubicBezTo>
                    <a:pt x="0" y="562"/>
                    <a:pt x="283" y="0"/>
                    <a:pt x="957" y="0"/>
                  </a:cubicBezTo>
                  <a:cubicBezTo>
                    <a:pt x="1638" y="0"/>
                    <a:pt x="1909" y="595"/>
                    <a:pt x="1889" y="1190"/>
                  </a:cubicBezTo>
                  <a:lnTo>
                    <a:pt x="259" y="1190"/>
                  </a:lnTo>
                  <a:close/>
                  <a:moveTo>
                    <a:pt x="1630" y="973"/>
                  </a:moveTo>
                  <a:cubicBezTo>
                    <a:pt x="1618" y="583"/>
                    <a:pt x="1375" y="217"/>
                    <a:pt x="957" y="217"/>
                  </a:cubicBezTo>
                  <a:cubicBezTo>
                    <a:pt x="534" y="217"/>
                    <a:pt x="300" y="587"/>
                    <a:pt x="259" y="973"/>
                  </a:cubicBezTo>
                  <a:lnTo>
                    <a:pt x="1630" y="9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62C3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" name="Freeform 49">
              <a:extLst>
                <a:ext uri="{FF2B5EF4-FFF2-40B4-BE49-F238E27FC236}">
                  <a16:creationId xmlns:a16="http://schemas.microsoft.com/office/drawing/2014/main" id="{36DFA87A-0B96-4C92-9653-B0040DD8A8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6900" y="714582"/>
              <a:ext cx="313748" cy="500645"/>
            </a:xfrm>
            <a:custGeom>
              <a:avLst/>
              <a:gdLst>
                <a:gd name="T0" fmla="*/ 1897 w 1897"/>
                <a:gd name="T1" fmla="*/ 2007 h 3026"/>
                <a:gd name="T2" fmla="*/ 957 w 1897"/>
                <a:gd name="T3" fmla="*/ 3026 h 3026"/>
                <a:gd name="T4" fmla="*/ 78 w 1897"/>
                <a:gd name="T5" fmla="*/ 2385 h 3026"/>
                <a:gd name="T6" fmla="*/ 337 w 1897"/>
                <a:gd name="T7" fmla="*/ 2385 h 3026"/>
                <a:gd name="T8" fmla="*/ 957 w 1897"/>
                <a:gd name="T9" fmla="*/ 2808 h 3026"/>
                <a:gd name="T10" fmla="*/ 1638 w 1897"/>
                <a:gd name="T11" fmla="*/ 2007 h 3026"/>
                <a:gd name="T12" fmla="*/ 1638 w 1897"/>
                <a:gd name="T13" fmla="*/ 1720 h 3026"/>
                <a:gd name="T14" fmla="*/ 1630 w 1897"/>
                <a:gd name="T15" fmla="*/ 1720 h 3026"/>
                <a:gd name="T16" fmla="*/ 957 w 1897"/>
                <a:gd name="T17" fmla="*/ 2155 h 3026"/>
                <a:gd name="T18" fmla="*/ 0 w 1897"/>
                <a:gd name="T19" fmla="*/ 1067 h 3026"/>
                <a:gd name="T20" fmla="*/ 957 w 1897"/>
                <a:gd name="T21" fmla="*/ 0 h 3026"/>
                <a:gd name="T22" fmla="*/ 1630 w 1897"/>
                <a:gd name="T23" fmla="*/ 427 h 3026"/>
                <a:gd name="T24" fmla="*/ 1638 w 1897"/>
                <a:gd name="T25" fmla="*/ 427 h 3026"/>
                <a:gd name="T26" fmla="*/ 1638 w 1897"/>
                <a:gd name="T27" fmla="*/ 61 h 3026"/>
                <a:gd name="T28" fmla="*/ 1897 w 1897"/>
                <a:gd name="T29" fmla="*/ 61 h 3026"/>
                <a:gd name="T30" fmla="*/ 1897 w 1897"/>
                <a:gd name="T31" fmla="*/ 2007 h 3026"/>
                <a:gd name="T32" fmla="*/ 1638 w 1897"/>
                <a:gd name="T33" fmla="*/ 1096 h 3026"/>
                <a:gd name="T34" fmla="*/ 957 w 1897"/>
                <a:gd name="T35" fmla="*/ 217 h 3026"/>
                <a:gd name="T36" fmla="*/ 259 w 1897"/>
                <a:gd name="T37" fmla="*/ 1096 h 3026"/>
                <a:gd name="T38" fmla="*/ 957 w 1897"/>
                <a:gd name="T39" fmla="*/ 1938 h 3026"/>
                <a:gd name="T40" fmla="*/ 1638 w 1897"/>
                <a:gd name="T41" fmla="*/ 1096 h 3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97" h="3026">
                  <a:moveTo>
                    <a:pt x="1897" y="2007"/>
                  </a:moveTo>
                  <a:cubicBezTo>
                    <a:pt x="1893" y="2640"/>
                    <a:pt x="1651" y="3026"/>
                    <a:pt x="957" y="3026"/>
                  </a:cubicBezTo>
                  <a:cubicBezTo>
                    <a:pt x="534" y="3026"/>
                    <a:pt x="115" y="2837"/>
                    <a:pt x="78" y="2385"/>
                  </a:cubicBezTo>
                  <a:cubicBezTo>
                    <a:pt x="337" y="2385"/>
                    <a:pt x="337" y="2385"/>
                    <a:pt x="337" y="2385"/>
                  </a:cubicBezTo>
                  <a:cubicBezTo>
                    <a:pt x="394" y="2697"/>
                    <a:pt x="669" y="2808"/>
                    <a:pt x="957" y="2808"/>
                  </a:cubicBezTo>
                  <a:cubicBezTo>
                    <a:pt x="1433" y="2808"/>
                    <a:pt x="1638" y="2525"/>
                    <a:pt x="1638" y="2007"/>
                  </a:cubicBezTo>
                  <a:cubicBezTo>
                    <a:pt x="1638" y="1720"/>
                    <a:pt x="1638" y="1720"/>
                    <a:pt x="1638" y="1720"/>
                  </a:cubicBezTo>
                  <a:cubicBezTo>
                    <a:pt x="1630" y="1720"/>
                    <a:pt x="1630" y="1720"/>
                    <a:pt x="1630" y="1720"/>
                  </a:cubicBezTo>
                  <a:cubicBezTo>
                    <a:pt x="1511" y="1979"/>
                    <a:pt x="1260" y="2155"/>
                    <a:pt x="957" y="2155"/>
                  </a:cubicBezTo>
                  <a:cubicBezTo>
                    <a:pt x="279" y="2155"/>
                    <a:pt x="0" y="1671"/>
                    <a:pt x="0" y="1067"/>
                  </a:cubicBezTo>
                  <a:cubicBezTo>
                    <a:pt x="0" y="484"/>
                    <a:pt x="345" y="0"/>
                    <a:pt x="957" y="0"/>
                  </a:cubicBezTo>
                  <a:cubicBezTo>
                    <a:pt x="1265" y="0"/>
                    <a:pt x="1527" y="192"/>
                    <a:pt x="1630" y="427"/>
                  </a:cubicBezTo>
                  <a:cubicBezTo>
                    <a:pt x="1638" y="427"/>
                    <a:pt x="1638" y="427"/>
                    <a:pt x="1638" y="427"/>
                  </a:cubicBezTo>
                  <a:cubicBezTo>
                    <a:pt x="1638" y="61"/>
                    <a:pt x="1638" y="61"/>
                    <a:pt x="1638" y="61"/>
                  </a:cubicBezTo>
                  <a:cubicBezTo>
                    <a:pt x="1897" y="61"/>
                    <a:pt x="1897" y="61"/>
                    <a:pt x="1897" y="61"/>
                  </a:cubicBezTo>
                  <a:lnTo>
                    <a:pt x="1897" y="2007"/>
                  </a:lnTo>
                  <a:close/>
                  <a:moveTo>
                    <a:pt x="1638" y="1096"/>
                  </a:moveTo>
                  <a:cubicBezTo>
                    <a:pt x="1638" y="681"/>
                    <a:pt x="1445" y="217"/>
                    <a:pt x="957" y="217"/>
                  </a:cubicBezTo>
                  <a:cubicBezTo>
                    <a:pt x="464" y="217"/>
                    <a:pt x="259" y="656"/>
                    <a:pt x="259" y="1096"/>
                  </a:cubicBezTo>
                  <a:cubicBezTo>
                    <a:pt x="259" y="1523"/>
                    <a:pt x="480" y="1938"/>
                    <a:pt x="957" y="1938"/>
                  </a:cubicBezTo>
                  <a:cubicBezTo>
                    <a:pt x="1404" y="1938"/>
                    <a:pt x="1638" y="1527"/>
                    <a:pt x="1638" y="109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62C3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" name="Freeform 50">
              <a:extLst>
                <a:ext uri="{FF2B5EF4-FFF2-40B4-BE49-F238E27FC236}">
                  <a16:creationId xmlns:a16="http://schemas.microsoft.com/office/drawing/2014/main" id="{ABAD81E8-1EC8-49F6-9C32-E851B0074C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2602" y="590165"/>
              <a:ext cx="42735" cy="484957"/>
            </a:xfrm>
            <a:custGeom>
              <a:avLst/>
              <a:gdLst>
                <a:gd name="T0" fmla="*/ 0 w 158"/>
                <a:gd name="T1" fmla="*/ 0 h 1793"/>
                <a:gd name="T2" fmla="*/ 158 w 158"/>
                <a:gd name="T3" fmla="*/ 0 h 1793"/>
                <a:gd name="T4" fmla="*/ 158 w 158"/>
                <a:gd name="T5" fmla="*/ 253 h 1793"/>
                <a:gd name="T6" fmla="*/ 0 w 158"/>
                <a:gd name="T7" fmla="*/ 253 h 1793"/>
                <a:gd name="T8" fmla="*/ 0 w 158"/>
                <a:gd name="T9" fmla="*/ 0 h 1793"/>
                <a:gd name="T10" fmla="*/ 0 w 158"/>
                <a:gd name="T11" fmla="*/ 497 h 1793"/>
                <a:gd name="T12" fmla="*/ 158 w 158"/>
                <a:gd name="T13" fmla="*/ 497 h 1793"/>
                <a:gd name="T14" fmla="*/ 158 w 158"/>
                <a:gd name="T15" fmla="*/ 1793 h 1793"/>
                <a:gd name="T16" fmla="*/ 0 w 158"/>
                <a:gd name="T17" fmla="*/ 1793 h 1793"/>
                <a:gd name="T18" fmla="*/ 0 w 158"/>
                <a:gd name="T19" fmla="*/ 497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1793">
                  <a:moveTo>
                    <a:pt x="0" y="0"/>
                  </a:moveTo>
                  <a:lnTo>
                    <a:pt x="158" y="0"/>
                  </a:lnTo>
                  <a:lnTo>
                    <a:pt x="158" y="253"/>
                  </a:lnTo>
                  <a:lnTo>
                    <a:pt x="0" y="253"/>
                  </a:lnTo>
                  <a:lnTo>
                    <a:pt x="0" y="0"/>
                  </a:lnTo>
                  <a:close/>
                  <a:moveTo>
                    <a:pt x="0" y="497"/>
                  </a:moveTo>
                  <a:lnTo>
                    <a:pt x="158" y="497"/>
                  </a:lnTo>
                  <a:lnTo>
                    <a:pt x="158" y="1793"/>
                  </a:lnTo>
                  <a:lnTo>
                    <a:pt x="0" y="1793"/>
                  </a:lnTo>
                  <a:lnTo>
                    <a:pt x="0" y="4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62C3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" name="Freeform 51">
              <a:extLst>
                <a:ext uri="{FF2B5EF4-FFF2-40B4-BE49-F238E27FC236}">
                  <a16:creationId xmlns:a16="http://schemas.microsoft.com/office/drawing/2014/main" id="{4918108E-73A8-400C-B0C7-A783A1B6C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816" y="714582"/>
              <a:ext cx="284537" cy="370818"/>
            </a:xfrm>
            <a:custGeom>
              <a:avLst/>
              <a:gdLst>
                <a:gd name="T0" fmla="*/ 1388 w 1720"/>
                <a:gd name="T1" fmla="*/ 681 h 2241"/>
                <a:gd name="T2" fmla="*/ 834 w 1720"/>
                <a:gd name="T3" fmla="*/ 217 h 2241"/>
                <a:gd name="T4" fmla="*/ 333 w 1720"/>
                <a:gd name="T5" fmla="*/ 583 h 2241"/>
                <a:gd name="T6" fmla="*/ 772 w 1720"/>
                <a:gd name="T7" fmla="*/ 940 h 2241"/>
                <a:gd name="T8" fmla="*/ 1117 w 1720"/>
                <a:gd name="T9" fmla="*/ 1018 h 2241"/>
                <a:gd name="T10" fmla="*/ 1720 w 1720"/>
                <a:gd name="T11" fmla="*/ 1605 h 2241"/>
                <a:gd name="T12" fmla="*/ 871 w 1720"/>
                <a:gd name="T13" fmla="*/ 2241 h 2241"/>
                <a:gd name="T14" fmla="*/ 0 w 1720"/>
                <a:gd name="T15" fmla="*/ 1494 h 2241"/>
                <a:gd name="T16" fmla="*/ 259 w 1720"/>
                <a:gd name="T17" fmla="*/ 1494 h 2241"/>
                <a:gd name="T18" fmla="*/ 883 w 1720"/>
                <a:gd name="T19" fmla="*/ 2024 h 2241"/>
                <a:gd name="T20" fmla="*/ 1462 w 1720"/>
                <a:gd name="T21" fmla="*/ 1621 h 2241"/>
                <a:gd name="T22" fmla="*/ 998 w 1720"/>
                <a:gd name="T23" fmla="*/ 1235 h 2241"/>
                <a:gd name="T24" fmla="*/ 665 w 1720"/>
                <a:gd name="T25" fmla="*/ 1161 h 2241"/>
                <a:gd name="T26" fmla="*/ 74 w 1720"/>
                <a:gd name="T27" fmla="*/ 595 h 2241"/>
                <a:gd name="T28" fmla="*/ 871 w 1720"/>
                <a:gd name="T29" fmla="*/ 0 h 2241"/>
                <a:gd name="T30" fmla="*/ 1647 w 1720"/>
                <a:gd name="T31" fmla="*/ 681 h 2241"/>
                <a:gd name="T32" fmla="*/ 1388 w 1720"/>
                <a:gd name="T33" fmla="*/ 681 h 2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0" h="2241">
                  <a:moveTo>
                    <a:pt x="1388" y="681"/>
                  </a:moveTo>
                  <a:cubicBezTo>
                    <a:pt x="1376" y="361"/>
                    <a:pt x="1129" y="217"/>
                    <a:pt x="834" y="217"/>
                  </a:cubicBezTo>
                  <a:cubicBezTo>
                    <a:pt x="604" y="217"/>
                    <a:pt x="333" y="307"/>
                    <a:pt x="333" y="583"/>
                  </a:cubicBezTo>
                  <a:cubicBezTo>
                    <a:pt x="333" y="813"/>
                    <a:pt x="595" y="895"/>
                    <a:pt x="772" y="940"/>
                  </a:cubicBezTo>
                  <a:cubicBezTo>
                    <a:pt x="1117" y="1018"/>
                    <a:pt x="1117" y="1018"/>
                    <a:pt x="1117" y="1018"/>
                  </a:cubicBezTo>
                  <a:cubicBezTo>
                    <a:pt x="1412" y="1063"/>
                    <a:pt x="1720" y="1235"/>
                    <a:pt x="1720" y="1605"/>
                  </a:cubicBezTo>
                  <a:cubicBezTo>
                    <a:pt x="1720" y="2065"/>
                    <a:pt x="1265" y="2241"/>
                    <a:pt x="871" y="2241"/>
                  </a:cubicBezTo>
                  <a:cubicBezTo>
                    <a:pt x="378" y="2241"/>
                    <a:pt x="41" y="2011"/>
                    <a:pt x="0" y="1494"/>
                  </a:cubicBezTo>
                  <a:cubicBezTo>
                    <a:pt x="259" y="1494"/>
                    <a:pt x="259" y="1494"/>
                    <a:pt x="259" y="1494"/>
                  </a:cubicBezTo>
                  <a:cubicBezTo>
                    <a:pt x="279" y="1843"/>
                    <a:pt x="538" y="2024"/>
                    <a:pt x="883" y="2024"/>
                  </a:cubicBezTo>
                  <a:cubicBezTo>
                    <a:pt x="1125" y="2024"/>
                    <a:pt x="1462" y="1917"/>
                    <a:pt x="1462" y="1621"/>
                  </a:cubicBezTo>
                  <a:cubicBezTo>
                    <a:pt x="1462" y="1375"/>
                    <a:pt x="1232" y="1293"/>
                    <a:pt x="998" y="1235"/>
                  </a:cubicBezTo>
                  <a:cubicBezTo>
                    <a:pt x="665" y="1161"/>
                    <a:pt x="665" y="1161"/>
                    <a:pt x="665" y="1161"/>
                  </a:cubicBezTo>
                  <a:cubicBezTo>
                    <a:pt x="329" y="1071"/>
                    <a:pt x="74" y="956"/>
                    <a:pt x="74" y="595"/>
                  </a:cubicBezTo>
                  <a:cubicBezTo>
                    <a:pt x="74" y="164"/>
                    <a:pt x="497" y="0"/>
                    <a:pt x="871" y="0"/>
                  </a:cubicBezTo>
                  <a:cubicBezTo>
                    <a:pt x="1293" y="0"/>
                    <a:pt x="1630" y="221"/>
                    <a:pt x="1647" y="681"/>
                  </a:cubicBezTo>
                  <a:lnTo>
                    <a:pt x="1388" y="6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62C3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A4E192A-FAC3-4480-9812-67E334634D31}"/>
              </a:ext>
            </a:extLst>
          </p:cNvPr>
          <p:cNvSpPr/>
          <p:nvPr/>
        </p:nvSpPr>
        <p:spPr>
          <a:xfrm>
            <a:off x="5262908" y="4188871"/>
            <a:ext cx="216000" cy="9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60BE899-966C-4EBB-AE02-B7D8AA6C7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620" y="3614802"/>
            <a:ext cx="6222654" cy="470898"/>
          </a:xfrm>
        </p:spPr>
        <p:txBody>
          <a:bodyPr anchor="b"/>
          <a:lstStyle>
            <a:lvl1pPr>
              <a:lnSpc>
                <a:spcPct val="85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63F4171D-24AD-477A-ADF6-5B102219287A}"/>
              </a:ext>
            </a:extLst>
          </p:cNvPr>
          <p:cNvSpPr/>
          <p:nvPr/>
        </p:nvSpPr>
        <p:spPr>
          <a:xfrm>
            <a:off x="640" y="2229420"/>
            <a:ext cx="3761735" cy="4628581"/>
          </a:xfrm>
          <a:custGeom>
            <a:avLst/>
            <a:gdLst>
              <a:gd name="connsiteX0" fmla="*/ 0 w 3761735"/>
              <a:gd name="connsiteY0" fmla="*/ 0 h 4628581"/>
              <a:gd name="connsiteX1" fmla="*/ 1404763 w 3761735"/>
              <a:gd name="connsiteY1" fmla="*/ 1015781 h 4628581"/>
              <a:gd name="connsiteX2" fmla="*/ 1408258 w 3761735"/>
              <a:gd name="connsiteY2" fmla="*/ 1014612 h 4628581"/>
              <a:gd name="connsiteX3" fmla="*/ 3761735 w 3761735"/>
              <a:gd name="connsiteY3" fmla="*/ 4625408 h 4628581"/>
              <a:gd name="connsiteX4" fmla="*/ 2579 w 3761735"/>
              <a:gd name="connsiteY4" fmla="*/ 4628581 h 462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1735" h="4628581">
                <a:moveTo>
                  <a:pt x="0" y="0"/>
                </a:moveTo>
                <a:lnTo>
                  <a:pt x="1404763" y="1015781"/>
                </a:lnTo>
                <a:lnTo>
                  <a:pt x="1408258" y="1014612"/>
                </a:lnTo>
                <a:lnTo>
                  <a:pt x="3761735" y="4625408"/>
                </a:lnTo>
                <a:lnTo>
                  <a:pt x="2579" y="46285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2F928D7E-F57F-4647-8FAB-22F317E22D05}"/>
              </a:ext>
            </a:extLst>
          </p:cNvPr>
          <p:cNvSpPr/>
          <p:nvPr/>
        </p:nvSpPr>
        <p:spPr>
          <a:xfrm>
            <a:off x="-1" y="1082445"/>
            <a:ext cx="1408898" cy="2162754"/>
          </a:xfrm>
          <a:custGeom>
            <a:avLst/>
            <a:gdLst>
              <a:gd name="connsiteX0" fmla="*/ 0 w 12191999"/>
              <a:gd name="connsiteY0" fmla="*/ 2228957 h 6858000"/>
              <a:gd name="connsiteX1" fmla="*/ 640 w 12191999"/>
              <a:gd name="connsiteY1" fmla="*/ 2229419 h 6858000"/>
              <a:gd name="connsiteX2" fmla="*/ 321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1082446 h 6858000"/>
              <a:gd name="connsiteX5" fmla="*/ 1408898 w 12191999"/>
              <a:gd name="connsiteY5" fmla="*/ 3244031 h 6858000"/>
              <a:gd name="connsiteX6" fmla="*/ 1405403 w 12191999"/>
              <a:gd name="connsiteY6" fmla="*/ 3245200 h 6858000"/>
              <a:gd name="connsiteX7" fmla="*/ 640 w 12191999"/>
              <a:gd name="connsiteY7" fmla="*/ 2229419 h 6858000"/>
              <a:gd name="connsiteX8" fmla="*/ 11102932 w 12191999"/>
              <a:gd name="connsiteY8" fmla="*/ 0 h 6858000"/>
              <a:gd name="connsiteX9" fmla="*/ 12191999 w 12191999"/>
              <a:gd name="connsiteY9" fmla="*/ 0 h 6858000"/>
              <a:gd name="connsiteX10" fmla="*/ 12191999 w 12191999"/>
              <a:gd name="connsiteY10" fmla="*/ 6858000 h 6858000"/>
              <a:gd name="connsiteX11" fmla="*/ 3219 w 12191999"/>
              <a:gd name="connsiteY11" fmla="*/ 6858000 h 6858000"/>
              <a:gd name="connsiteX12" fmla="*/ 3762375 w 12191999"/>
              <a:gd name="connsiteY12" fmla="*/ 6854827 h 6858000"/>
              <a:gd name="connsiteX13" fmla="*/ 1408898 w 12191999"/>
              <a:gd name="connsiteY13" fmla="*/ 3244031 h 6858000"/>
              <a:gd name="connsiteX0" fmla="*/ 0 w 12191999"/>
              <a:gd name="connsiteY0" fmla="*/ 2228957 h 6858000"/>
              <a:gd name="connsiteX1" fmla="*/ 640 w 12191999"/>
              <a:gd name="connsiteY1" fmla="*/ 2229419 h 6858000"/>
              <a:gd name="connsiteX2" fmla="*/ 321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2228957 h 6858000"/>
              <a:gd name="connsiteX5" fmla="*/ 0 w 12191999"/>
              <a:gd name="connsiteY5" fmla="*/ 1082446 h 6858000"/>
              <a:gd name="connsiteX6" fmla="*/ 1408898 w 12191999"/>
              <a:gd name="connsiteY6" fmla="*/ 3244031 h 6858000"/>
              <a:gd name="connsiteX7" fmla="*/ 1405403 w 12191999"/>
              <a:gd name="connsiteY7" fmla="*/ 3245200 h 6858000"/>
              <a:gd name="connsiteX8" fmla="*/ 640 w 12191999"/>
              <a:gd name="connsiteY8" fmla="*/ 2229419 h 6858000"/>
              <a:gd name="connsiteX9" fmla="*/ 0 w 12191999"/>
              <a:gd name="connsiteY9" fmla="*/ 1082446 h 6858000"/>
              <a:gd name="connsiteX10" fmla="*/ 11102932 w 12191999"/>
              <a:gd name="connsiteY10" fmla="*/ 0 h 6858000"/>
              <a:gd name="connsiteX11" fmla="*/ 12191999 w 12191999"/>
              <a:gd name="connsiteY11" fmla="*/ 0 h 6858000"/>
              <a:gd name="connsiteX12" fmla="*/ 3219 w 12191999"/>
              <a:gd name="connsiteY12" fmla="*/ 6858000 h 6858000"/>
              <a:gd name="connsiteX13" fmla="*/ 3762375 w 12191999"/>
              <a:gd name="connsiteY13" fmla="*/ 6854827 h 6858000"/>
              <a:gd name="connsiteX14" fmla="*/ 1408898 w 12191999"/>
              <a:gd name="connsiteY14" fmla="*/ 3244031 h 6858000"/>
              <a:gd name="connsiteX15" fmla="*/ 11102932 w 12191999"/>
              <a:gd name="connsiteY15" fmla="*/ 0 h 6858000"/>
              <a:gd name="connsiteX0" fmla="*/ 0 w 12191999"/>
              <a:gd name="connsiteY0" fmla="*/ 2228957 h 6858000"/>
              <a:gd name="connsiteX1" fmla="*/ 640 w 12191999"/>
              <a:gd name="connsiteY1" fmla="*/ 2229419 h 6858000"/>
              <a:gd name="connsiteX2" fmla="*/ 321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2228957 h 6858000"/>
              <a:gd name="connsiteX5" fmla="*/ 0 w 12191999"/>
              <a:gd name="connsiteY5" fmla="*/ 1082446 h 6858000"/>
              <a:gd name="connsiteX6" fmla="*/ 1408898 w 12191999"/>
              <a:gd name="connsiteY6" fmla="*/ 3244031 h 6858000"/>
              <a:gd name="connsiteX7" fmla="*/ 1405403 w 12191999"/>
              <a:gd name="connsiteY7" fmla="*/ 3245200 h 6858000"/>
              <a:gd name="connsiteX8" fmla="*/ 640 w 12191999"/>
              <a:gd name="connsiteY8" fmla="*/ 2229419 h 6858000"/>
              <a:gd name="connsiteX9" fmla="*/ 0 w 12191999"/>
              <a:gd name="connsiteY9" fmla="*/ 1082446 h 6858000"/>
              <a:gd name="connsiteX10" fmla="*/ 11102932 w 12191999"/>
              <a:gd name="connsiteY10" fmla="*/ 0 h 6858000"/>
              <a:gd name="connsiteX11" fmla="*/ 12191999 w 12191999"/>
              <a:gd name="connsiteY11" fmla="*/ 0 h 6858000"/>
              <a:gd name="connsiteX12" fmla="*/ 3762375 w 12191999"/>
              <a:gd name="connsiteY12" fmla="*/ 6854827 h 6858000"/>
              <a:gd name="connsiteX13" fmla="*/ 1408898 w 12191999"/>
              <a:gd name="connsiteY13" fmla="*/ 3244031 h 6858000"/>
              <a:gd name="connsiteX14" fmla="*/ 11102932 w 12191999"/>
              <a:gd name="connsiteY14" fmla="*/ 0 h 6858000"/>
              <a:gd name="connsiteX0" fmla="*/ 0 w 11102932"/>
              <a:gd name="connsiteY0" fmla="*/ 2228957 h 6858000"/>
              <a:gd name="connsiteX1" fmla="*/ 640 w 11102932"/>
              <a:gd name="connsiteY1" fmla="*/ 2229419 h 6858000"/>
              <a:gd name="connsiteX2" fmla="*/ 3219 w 11102932"/>
              <a:gd name="connsiteY2" fmla="*/ 6858000 h 6858000"/>
              <a:gd name="connsiteX3" fmla="*/ 0 w 11102932"/>
              <a:gd name="connsiteY3" fmla="*/ 6858000 h 6858000"/>
              <a:gd name="connsiteX4" fmla="*/ 0 w 11102932"/>
              <a:gd name="connsiteY4" fmla="*/ 2228957 h 6858000"/>
              <a:gd name="connsiteX5" fmla="*/ 0 w 11102932"/>
              <a:gd name="connsiteY5" fmla="*/ 1082446 h 6858000"/>
              <a:gd name="connsiteX6" fmla="*/ 1408898 w 11102932"/>
              <a:gd name="connsiteY6" fmla="*/ 3244031 h 6858000"/>
              <a:gd name="connsiteX7" fmla="*/ 1405403 w 11102932"/>
              <a:gd name="connsiteY7" fmla="*/ 3245200 h 6858000"/>
              <a:gd name="connsiteX8" fmla="*/ 640 w 11102932"/>
              <a:gd name="connsiteY8" fmla="*/ 2229419 h 6858000"/>
              <a:gd name="connsiteX9" fmla="*/ 0 w 11102932"/>
              <a:gd name="connsiteY9" fmla="*/ 1082446 h 6858000"/>
              <a:gd name="connsiteX10" fmla="*/ 11102932 w 11102932"/>
              <a:gd name="connsiteY10" fmla="*/ 0 h 6858000"/>
              <a:gd name="connsiteX11" fmla="*/ 3762375 w 11102932"/>
              <a:gd name="connsiteY11" fmla="*/ 6854827 h 6858000"/>
              <a:gd name="connsiteX12" fmla="*/ 1408898 w 11102932"/>
              <a:gd name="connsiteY12" fmla="*/ 3244031 h 6858000"/>
              <a:gd name="connsiteX13" fmla="*/ 11102932 w 11102932"/>
              <a:gd name="connsiteY13" fmla="*/ 0 h 6858000"/>
              <a:gd name="connsiteX0" fmla="*/ 0 w 3762375"/>
              <a:gd name="connsiteY0" fmla="*/ 1146511 h 5775554"/>
              <a:gd name="connsiteX1" fmla="*/ 640 w 3762375"/>
              <a:gd name="connsiteY1" fmla="*/ 1146973 h 5775554"/>
              <a:gd name="connsiteX2" fmla="*/ 3219 w 3762375"/>
              <a:gd name="connsiteY2" fmla="*/ 5775554 h 5775554"/>
              <a:gd name="connsiteX3" fmla="*/ 0 w 3762375"/>
              <a:gd name="connsiteY3" fmla="*/ 5775554 h 5775554"/>
              <a:gd name="connsiteX4" fmla="*/ 0 w 3762375"/>
              <a:gd name="connsiteY4" fmla="*/ 1146511 h 5775554"/>
              <a:gd name="connsiteX5" fmla="*/ 0 w 3762375"/>
              <a:gd name="connsiteY5" fmla="*/ 0 h 5775554"/>
              <a:gd name="connsiteX6" fmla="*/ 1408898 w 3762375"/>
              <a:gd name="connsiteY6" fmla="*/ 2161585 h 5775554"/>
              <a:gd name="connsiteX7" fmla="*/ 1405403 w 3762375"/>
              <a:gd name="connsiteY7" fmla="*/ 2162754 h 5775554"/>
              <a:gd name="connsiteX8" fmla="*/ 640 w 3762375"/>
              <a:gd name="connsiteY8" fmla="*/ 1146973 h 5775554"/>
              <a:gd name="connsiteX9" fmla="*/ 0 w 3762375"/>
              <a:gd name="connsiteY9" fmla="*/ 0 h 5775554"/>
              <a:gd name="connsiteX10" fmla="*/ 1408898 w 3762375"/>
              <a:gd name="connsiteY10" fmla="*/ 2161585 h 5775554"/>
              <a:gd name="connsiteX11" fmla="*/ 3762375 w 3762375"/>
              <a:gd name="connsiteY11" fmla="*/ 5772381 h 5775554"/>
              <a:gd name="connsiteX12" fmla="*/ 1408898 w 3762375"/>
              <a:gd name="connsiteY12" fmla="*/ 2161585 h 5775554"/>
              <a:gd name="connsiteX0" fmla="*/ 0 w 3762375"/>
              <a:gd name="connsiteY0" fmla="*/ 1146511 h 5775554"/>
              <a:gd name="connsiteX1" fmla="*/ 640 w 3762375"/>
              <a:gd name="connsiteY1" fmla="*/ 1146973 h 5775554"/>
              <a:gd name="connsiteX2" fmla="*/ 3219 w 3762375"/>
              <a:gd name="connsiteY2" fmla="*/ 5775554 h 5775554"/>
              <a:gd name="connsiteX3" fmla="*/ 0 w 3762375"/>
              <a:gd name="connsiteY3" fmla="*/ 1146511 h 5775554"/>
              <a:gd name="connsiteX4" fmla="*/ 0 w 3762375"/>
              <a:gd name="connsiteY4" fmla="*/ 0 h 5775554"/>
              <a:gd name="connsiteX5" fmla="*/ 1408898 w 3762375"/>
              <a:gd name="connsiteY5" fmla="*/ 2161585 h 5775554"/>
              <a:gd name="connsiteX6" fmla="*/ 1405403 w 3762375"/>
              <a:gd name="connsiteY6" fmla="*/ 2162754 h 5775554"/>
              <a:gd name="connsiteX7" fmla="*/ 640 w 3762375"/>
              <a:gd name="connsiteY7" fmla="*/ 1146973 h 5775554"/>
              <a:gd name="connsiteX8" fmla="*/ 0 w 3762375"/>
              <a:gd name="connsiteY8" fmla="*/ 0 h 5775554"/>
              <a:gd name="connsiteX9" fmla="*/ 1408898 w 3762375"/>
              <a:gd name="connsiteY9" fmla="*/ 2161585 h 5775554"/>
              <a:gd name="connsiteX10" fmla="*/ 3762375 w 3762375"/>
              <a:gd name="connsiteY10" fmla="*/ 5772381 h 5775554"/>
              <a:gd name="connsiteX11" fmla="*/ 1408898 w 3762375"/>
              <a:gd name="connsiteY11" fmla="*/ 2161585 h 5775554"/>
              <a:gd name="connsiteX0" fmla="*/ 0 w 3762375"/>
              <a:gd name="connsiteY0" fmla="*/ 1146511 h 5772381"/>
              <a:gd name="connsiteX1" fmla="*/ 640 w 3762375"/>
              <a:gd name="connsiteY1" fmla="*/ 1146973 h 5772381"/>
              <a:gd name="connsiteX2" fmla="*/ 0 w 3762375"/>
              <a:gd name="connsiteY2" fmla="*/ 1146511 h 5772381"/>
              <a:gd name="connsiteX3" fmla="*/ 0 w 3762375"/>
              <a:gd name="connsiteY3" fmla="*/ 0 h 5772381"/>
              <a:gd name="connsiteX4" fmla="*/ 1408898 w 3762375"/>
              <a:gd name="connsiteY4" fmla="*/ 2161585 h 5772381"/>
              <a:gd name="connsiteX5" fmla="*/ 1405403 w 3762375"/>
              <a:gd name="connsiteY5" fmla="*/ 2162754 h 5772381"/>
              <a:gd name="connsiteX6" fmla="*/ 640 w 3762375"/>
              <a:gd name="connsiteY6" fmla="*/ 1146973 h 5772381"/>
              <a:gd name="connsiteX7" fmla="*/ 0 w 3762375"/>
              <a:gd name="connsiteY7" fmla="*/ 0 h 5772381"/>
              <a:gd name="connsiteX8" fmla="*/ 1408898 w 3762375"/>
              <a:gd name="connsiteY8" fmla="*/ 2161585 h 5772381"/>
              <a:gd name="connsiteX9" fmla="*/ 3762375 w 3762375"/>
              <a:gd name="connsiteY9" fmla="*/ 5772381 h 5772381"/>
              <a:gd name="connsiteX10" fmla="*/ 1408898 w 3762375"/>
              <a:gd name="connsiteY10" fmla="*/ 2161585 h 5772381"/>
              <a:gd name="connsiteX0" fmla="*/ 0 w 1408898"/>
              <a:gd name="connsiteY0" fmla="*/ 1146511 h 2162754"/>
              <a:gd name="connsiteX1" fmla="*/ 640 w 1408898"/>
              <a:gd name="connsiteY1" fmla="*/ 1146973 h 2162754"/>
              <a:gd name="connsiteX2" fmla="*/ 0 w 1408898"/>
              <a:gd name="connsiteY2" fmla="*/ 1146511 h 2162754"/>
              <a:gd name="connsiteX3" fmla="*/ 0 w 1408898"/>
              <a:gd name="connsiteY3" fmla="*/ 0 h 2162754"/>
              <a:gd name="connsiteX4" fmla="*/ 1408898 w 1408898"/>
              <a:gd name="connsiteY4" fmla="*/ 2161585 h 2162754"/>
              <a:gd name="connsiteX5" fmla="*/ 1405403 w 1408898"/>
              <a:gd name="connsiteY5" fmla="*/ 2162754 h 2162754"/>
              <a:gd name="connsiteX6" fmla="*/ 640 w 1408898"/>
              <a:gd name="connsiteY6" fmla="*/ 1146973 h 2162754"/>
              <a:gd name="connsiteX7" fmla="*/ 0 w 1408898"/>
              <a:gd name="connsiteY7" fmla="*/ 0 h 216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8898" h="2162754">
                <a:moveTo>
                  <a:pt x="0" y="1146511"/>
                </a:moveTo>
                <a:lnTo>
                  <a:pt x="640" y="1146973"/>
                </a:lnTo>
                <a:lnTo>
                  <a:pt x="0" y="1146511"/>
                </a:lnTo>
                <a:close/>
                <a:moveTo>
                  <a:pt x="0" y="0"/>
                </a:moveTo>
                <a:lnTo>
                  <a:pt x="1408898" y="2161585"/>
                </a:lnTo>
                <a:lnTo>
                  <a:pt x="1405403" y="2162754"/>
                </a:lnTo>
                <a:lnTo>
                  <a:pt x="640" y="1146973"/>
                </a:lnTo>
                <a:cubicBezTo>
                  <a:pt x="427" y="764649"/>
                  <a:pt x="213" y="382324"/>
                  <a:pt x="0" y="0"/>
                </a:cubicBezTo>
                <a:close/>
              </a:path>
            </a:pathLst>
          </a:custGeom>
          <a:solidFill>
            <a:srgbClr val="338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96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+ diagonal pi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CD066F01-B9B2-44BB-AB95-A11DEA2A4A4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48366" y="1"/>
            <a:ext cx="7343634" cy="6857999"/>
          </a:xfrm>
          <a:custGeom>
            <a:avLst/>
            <a:gdLst>
              <a:gd name="connsiteX0" fmla="*/ 4396417 w 7343634"/>
              <a:gd name="connsiteY0" fmla="*/ 0 h 6857999"/>
              <a:gd name="connsiteX1" fmla="*/ 7343634 w 7343634"/>
              <a:gd name="connsiteY1" fmla="*/ 0 h 6857999"/>
              <a:gd name="connsiteX2" fmla="*/ 7343634 w 7343634"/>
              <a:gd name="connsiteY2" fmla="*/ 6857999 h 6857999"/>
              <a:gd name="connsiteX3" fmla="*/ 0 w 734363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43634" h="6857999">
                <a:moveTo>
                  <a:pt x="4396417" y="0"/>
                </a:moveTo>
                <a:lnTo>
                  <a:pt x="7343634" y="0"/>
                </a:lnTo>
                <a:lnTo>
                  <a:pt x="7343634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  <p:txBody>
          <a:bodyPr wrap="square" lIns="2880000" tIns="3780000">
            <a:noAutofit/>
          </a:bodyPr>
          <a:lstStyle>
            <a:lvl1pPr algn="l">
              <a:defRPr sz="900" i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icon to add picture and send it to the background of the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2CB215-F006-4587-A254-22BA20471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1332000"/>
            <a:ext cx="6328500" cy="193899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972132D-F5FF-46E1-BBB1-8BCEA6C73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6328500" cy="392415"/>
          </a:xfrm>
        </p:spPr>
        <p:txBody>
          <a:bodyPr/>
          <a:lstStyle/>
          <a:p>
            <a:r>
              <a:rPr lang="fr-FR"/>
              <a:t>Modifiez le style du titre</a:t>
            </a:r>
            <a:endParaRPr dirty="0"/>
          </a:p>
        </p:txBody>
      </p:sp>
      <p:grpSp>
        <p:nvGrpSpPr>
          <p:cNvPr id="22" name="Group 7">
            <a:extLst>
              <a:ext uri="{FF2B5EF4-FFF2-40B4-BE49-F238E27FC236}">
                <a16:creationId xmlns:a16="http://schemas.microsoft.com/office/drawing/2014/main" id="{795D6888-5D76-44DF-8EED-0CCC3D71DF47}"/>
              </a:ext>
            </a:extLst>
          </p:cNvPr>
          <p:cNvGrpSpPr/>
          <p:nvPr/>
        </p:nvGrpSpPr>
        <p:grpSpPr>
          <a:xfrm>
            <a:off x="338619" y="6291263"/>
            <a:ext cx="874631" cy="326795"/>
            <a:chOff x="862737" y="6291263"/>
            <a:chExt cx="874631" cy="326795"/>
          </a:xfrm>
        </p:grpSpPr>
        <p:sp>
          <p:nvSpPr>
            <p:cNvPr id="23" name="Freeform 47">
              <a:extLst>
                <a:ext uri="{FF2B5EF4-FFF2-40B4-BE49-F238E27FC236}">
                  <a16:creationId xmlns:a16="http://schemas.microsoft.com/office/drawing/2014/main" id="{A73040B4-B08C-440E-8422-2B8F665CC7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737" y="6291263"/>
              <a:ext cx="349943" cy="326795"/>
            </a:xfrm>
            <a:custGeom>
              <a:avLst/>
              <a:gdLst>
                <a:gd name="T0" fmla="*/ 2692 w 5045"/>
                <a:gd name="T1" fmla="*/ 0 h 4706"/>
                <a:gd name="T2" fmla="*/ 339 w 5045"/>
                <a:gd name="T3" fmla="*/ 2353 h 4706"/>
                <a:gd name="T4" fmla="*/ 557 w 5045"/>
                <a:gd name="T5" fmla="*/ 3343 h 4706"/>
                <a:gd name="T6" fmla="*/ 122 w 5045"/>
                <a:gd name="T7" fmla="*/ 3455 h 4706"/>
                <a:gd name="T8" fmla="*/ 155 w 5045"/>
                <a:gd name="T9" fmla="*/ 3646 h 4706"/>
                <a:gd name="T10" fmla="*/ 663 w 5045"/>
                <a:gd name="T11" fmla="*/ 3543 h 4706"/>
                <a:gd name="T12" fmla="*/ 2692 w 5045"/>
                <a:gd name="T13" fmla="*/ 4706 h 4706"/>
                <a:gd name="T14" fmla="*/ 5045 w 5045"/>
                <a:gd name="T15" fmla="*/ 2353 h 4706"/>
                <a:gd name="T16" fmla="*/ 2692 w 5045"/>
                <a:gd name="T17" fmla="*/ 0 h 4706"/>
                <a:gd name="T18" fmla="*/ 2692 w 5045"/>
                <a:gd name="T19" fmla="*/ 4299 h 4706"/>
                <a:gd name="T20" fmla="*/ 1069 w 5045"/>
                <a:gd name="T21" fmla="*/ 3425 h 4706"/>
                <a:gd name="T22" fmla="*/ 1553 w 5045"/>
                <a:gd name="T23" fmla="*/ 3233 h 4706"/>
                <a:gd name="T24" fmla="*/ 1735 w 5045"/>
                <a:gd name="T25" fmla="*/ 3142 h 4706"/>
                <a:gd name="T26" fmla="*/ 1830 w 5045"/>
                <a:gd name="T27" fmla="*/ 3273 h 4706"/>
                <a:gd name="T28" fmla="*/ 3656 w 5045"/>
                <a:gd name="T29" fmla="*/ 3367 h 4706"/>
                <a:gd name="T30" fmla="*/ 3754 w 5045"/>
                <a:gd name="T31" fmla="*/ 3283 h 4706"/>
                <a:gd name="T32" fmla="*/ 3804 w 5045"/>
                <a:gd name="T33" fmla="*/ 3051 h 4706"/>
                <a:gd name="T34" fmla="*/ 3545 w 5045"/>
                <a:gd name="T35" fmla="*/ 2959 h 4706"/>
                <a:gd name="T36" fmla="*/ 3164 w 5045"/>
                <a:gd name="T37" fmla="*/ 3139 h 4706"/>
                <a:gd name="T38" fmla="*/ 3125 w 5045"/>
                <a:gd name="T39" fmla="*/ 3152 h 4706"/>
                <a:gd name="T40" fmla="*/ 3100 w 5045"/>
                <a:gd name="T41" fmla="*/ 3159 h 4706"/>
                <a:gd name="T42" fmla="*/ 2995 w 5045"/>
                <a:gd name="T43" fmla="*/ 3185 h 4706"/>
                <a:gd name="T44" fmla="*/ 2771 w 5045"/>
                <a:gd name="T45" fmla="*/ 3215 h 4706"/>
                <a:gd name="T46" fmla="*/ 2694 w 5045"/>
                <a:gd name="T47" fmla="*/ 3215 h 4706"/>
                <a:gd name="T48" fmla="*/ 2588 w 5045"/>
                <a:gd name="T49" fmla="*/ 3207 h 4706"/>
                <a:gd name="T50" fmla="*/ 2503 w 5045"/>
                <a:gd name="T51" fmla="*/ 3193 h 4706"/>
                <a:gd name="T52" fmla="*/ 2471 w 5045"/>
                <a:gd name="T53" fmla="*/ 3185 h 4706"/>
                <a:gd name="T54" fmla="*/ 2405 w 5045"/>
                <a:gd name="T55" fmla="*/ 3164 h 4706"/>
                <a:gd name="T56" fmla="*/ 2330 w 5045"/>
                <a:gd name="T57" fmla="*/ 3132 h 4706"/>
                <a:gd name="T58" fmla="*/ 2299 w 5045"/>
                <a:gd name="T59" fmla="*/ 3116 h 4706"/>
                <a:gd name="T60" fmla="*/ 2256 w 5045"/>
                <a:gd name="T61" fmla="*/ 3088 h 4706"/>
                <a:gd name="T62" fmla="*/ 2215 w 5045"/>
                <a:gd name="T63" fmla="*/ 3057 h 4706"/>
                <a:gd name="T64" fmla="*/ 2189 w 5045"/>
                <a:gd name="T65" fmla="*/ 3036 h 4706"/>
                <a:gd name="T66" fmla="*/ 2119 w 5045"/>
                <a:gd name="T67" fmla="*/ 2957 h 4706"/>
                <a:gd name="T68" fmla="*/ 2099 w 5045"/>
                <a:gd name="T69" fmla="*/ 2929 h 4706"/>
                <a:gd name="T70" fmla="*/ 2526 w 5045"/>
                <a:gd name="T71" fmla="*/ 2625 h 4706"/>
                <a:gd name="T72" fmla="*/ 3256 w 5045"/>
                <a:gd name="T73" fmla="*/ 1542 h 4706"/>
                <a:gd name="T74" fmla="*/ 2916 w 5045"/>
                <a:gd name="T75" fmla="*/ 1038 h 4706"/>
                <a:gd name="T76" fmla="*/ 2302 w 5045"/>
                <a:gd name="T77" fmla="*/ 1152 h 4706"/>
                <a:gd name="T78" fmla="*/ 1616 w 5045"/>
                <a:gd name="T79" fmla="*/ 2881 h 4706"/>
                <a:gd name="T80" fmla="*/ 945 w 5045"/>
                <a:gd name="T81" fmla="*/ 3209 h 4706"/>
                <a:gd name="T82" fmla="*/ 746 w 5045"/>
                <a:gd name="T83" fmla="*/ 2353 h 4706"/>
                <a:gd name="T84" fmla="*/ 2692 w 5045"/>
                <a:gd name="T85" fmla="*/ 408 h 4706"/>
                <a:gd name="T86" fmla="*/ 4637 w 5045"/>
                <a:gd name="T87" fmla="*/ 2353 h 4706"/>
                <a:gd name="T88" fmla="*/ 2692 w 5045"/>
                <a:gd name="T89" fmla="*/ 4299 h 4706"/>
                <a:gd name="T90" fmla="*/ 1975 w 5045"/>
                <a:gd name="T91" fmla="*/ 2541 h 4706"/>
                <a:gd name="T92" fmla="*/ 1973 w 5045"/>
                <a:gd name="T93" fmla="*/ 2443 h 4706"/>
                <a:gd name="T94" fmla="*/ 1986 w 5045"/>
                <a:gd name="T95" fmla="*/ 2307 h 4706"/>
                <a:gd name="T96" fmla="*/ 2060 w 5045"/>
                <a:gd name="T97" fmla="*/ 2042 h 4706"/>
                <a:gd name="T98" fmla="*/ 2353 w 5045"/>
                <a:gd name="T99" fmla="*/ 1603 h 4706"/>
                <a:gd name="T100" fmla="*/ 2766 w 5045"/>
                <a:gd name="T101" fmla="*/ 1408 h 4706"/>
                <a:gd name="T102" fmla="*/ 2825 w 5045"/>
                <a:gd name="T103" fmla="*/ 1413 h 4706"/>
                <a:gd name="T104" fmla="*/ 2838 w 5045"/>
                <a:gd name="T105" fmla="*/ 1418 h 4706"/>
                <a:gd name="T106" fmla="*/ 2858 w 5045"/>
                <a:gd name="T107" fmla="*/ 1434 h 4706"/>
                <a:gd name="T108" fmla="*/ 2862 w 5045"/>
                <a:gd name="T109" fmla="*/ 1439 h 4706"/>
                <a:gd name="T110" fmla="*/ 2876 w 5045"/>
                <a:gd name="T111" fmla="*/ 1467 h 4706"/>
                <a:gd name="T112" fmla="*/ 2883 w 5045"/>
                <a:gd name="T113" fmla="*/ 1556 h 4706"/>
                <a:gd name="T114" fmla="*/ 2681 w 5045"/>
                <a:gd name="T115" fmla="*/ 1993 h 4706"/>
                <a:gd name="T116" fmla="*/ 2031 w 5045"/>
                <a:gd name="T117" fmla="*/ 2599 h 4706"/>
                <a:gd name="T118" fmla="*/ 1988 w 5045"/>
                <a:gd name="T119" fmla="*/ 2632 h 4706"/>
                <a:gd name="T120" fmla="*/ 1975 w 5045"/>
                <a:gd name="T121" fmla="*/ 2541 h 4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45" h="4706">
                  <a:moveTo>
                    <a:pt x="2692" y="0"/>
                  </a:moveTo>
                  <a:cubicBezTo>
                    <a:pt x="1394" y="0"/>
                    <a:pt x="339" y="1056"/>
                    <a:pt x="339" y="2353"/>
                  </a:cubicBezTo>
                  <a:cubicBezTo>
                    <a:pt x="339" y="2707"/>
                    <a:pt x="417" y="3042"/>
                    <a:pt x="557" y="3343"/>
                  </a:cubicBezTo>
                  <a:cubicBezTo>
                    <a:pt x="414" y="3386"/>
                    <a:pt x="269" y="3424"/>
                    <a:pt x="122" y="3455"/>
                  </a:cubicBezTo>
                  <a:cubicBezTo>
                    <a:pt x="0" y="3481"/>
                    <a:pt x="32" y="3665"/>
                    <a:pt x="155" y="3646"/>
                  </a:cubicBezTo>
                  <a:cubicBezTo>
                    <a:pt x="326" y="3619"/>
                    <a:pt x="495" y="3585"/>
                    <a:pt x="663" y="3543"/>
                  </a:cubicBezTo>
                  <a:cubicBezTo>
                    <a:pt x="1072" y="4239"/>
                    <a:pt x="1828" y="4706"/>
                    <a:pt x="2692" y="4706"/>
                  </a:cubicBezTo>
                  <a:cubicBezTo>
                    <a:pt x="3989" y="4706"/>
                    <a:pt x="5045" y="3651"/>
                    <a:pt x="5045" y="2353"/>
                  </a:cubicBezTo>
                  <a:cubicBezTo>
                    <a:pt x="5045" y="1056"/>
                    <a:pt x="3989" y="0"/>
                    <a:pt x="2692" y="0"/>
                  </a:cubicBezTo>
                  <a:close/>
                  <a:moveTo>
                    <a:pt x="2692" y="4299"/>
                  </a:moveTo>
                  <a:cubicBezTo>
                    <a:pt x="2015" y="4299"/>
                    <a:pt x="1418" y="3951"/>
                    <a:pt x="1069" y="3425"/>
                  </a:cubicBezTo>
                  <a:cubicBezTo>
                    <a:pt x="1233" y="3370"/>
                    <a:pt x="1395" y="3306"/>
                    <a:pt x="1553" y="3233"/>
                  </a:cubicBezTo>
                  <a:cubicBezTo>
                    <a:pt x="1614" y="3204"/>
                    <a:pt x="1675" y="3174"/>
                    <a:pt x="1735" y="3142"/>
                  </a:cubicBezTo>
                  <a:cubicBezTo>
                    <a:pt x="1763" y="3187"/>
                    <a:pt x="1795" y="3231"/>
                    <a:pt x="1830" y="3273"/>
                  </a:cubicBezTo>
                  <a:cubicBezTo>
                    <a:pt x="2260" y="3783"/>
                    <a:pt x="3154" y="3747"/>
                    <a:pt x="3656" y="3367"/>
                  </a:cubicBezTo>
                  <a:cubicBezTo>
                    <a:pt x="3690" y="3341"/>
                    <a:pt x="3723" y="3312"/>
                    <a:pt x="3754" y="3283"/>
                  </a:cubicBezTo>
                  <a:cubicBezTo>
                    <a:pt x="3818" y="3222"/>
                    <a:pt x="3843" y="3133"/>
                    <a:pt x="3804" y="3051"/>
                  </a:cubicBezTo>
                  <a:cubicBezTo>
                    <a:pt x="3763" y="2963"/>
                    <a:pt x="3635" y="2903"/>
                    <a:pt x="3545" y="2959"/>
                  </a:cubicBezTo>
                  <a:cubicBezTo>
                    <a:pt x="3426" y="3033"/>
                    <a:pt x="3295" y="3090"/>
                    <a:pt x="3164" y="3139"/>
                  </a:cubicBezTo>
                  <a:cubicBezTo>
                    <a:pt x="3151" y="3143"/>
                    <a:pt x="3138" y="3148"/>
                    <a:pt x="3125" y="3152"/>
                  </a:cubicBezTo>
                  <a:cubicBezTo>
                    <a:pt x="3156" y="3142"/>
                    <a:pt x="3108" y="3157"/>
                    <a:pt x="3100" y="3159"/>
                  </a:cubicBezTo>
                  <a:cubicBezTo>
                    <a:pt x="3066" y="3169"/>
                    <a:pt x="3030" y="3178"/>
                    <a:pt x="2995" y="3185"/>
                  </a:cubicBezTo>
                  <a:cubicBezTo>
                    <a:pt x="2921" y="3201"/>
                    <a:pt x="2846" y="3210"/>
                    <a:pt x="2771" y="3215"/>
                  </a:cubicBezTo>
                  <a:cubicBezTo>
                    <a:pt x="2801" y="3212"/>
                    <a:pt x="2710" y="3215"/>
                    <a:pt x="2694" y="3215"/>
                  </a:cubicBezTo>
                  <a:cubicBezTo>
                    <a:pt x="2659" y="3214"/>
                    <a:pt x="2623" y="3210"/>
                    <a:pt x="2588" y="3207"/>
                  </a:cubicBezTo>
                  <a:cubicBezTo>
                    <a:pt x="2560" y="3203"/>
                    <a:pt x="2531" y="3199"/>
                    <a:pt x="2503" y="3193"/>
                  </a:cubicBezTo>
                  <a:cubicBezTo>
                    <a:pt x="2515" y="3195"/>
                    <a:pt x="2478" y="3187"/>
                    <a:pt x="2471" y="3185"/>
                  </a:cubicBezTo>
                  <a:cubicBezTo>
                    <a:pt x="2449" y="3179"/>
                    <a:pt x="2427" y="3171"/>
                    <a:pt x="2405" y="3164"/>
                  </a:cubicBezTo>
                  <a:cubicBezTo>
                    <a:pt x="2379" y="3155"/>
                    <a:pt x="2354" y="3144"/>
                    <a:pt x="2330" y="3132"/>
                  </a:cubicBezTo>
                  <a:cubicBezTo>
                    <a:pt x="2333" y="3134"/>
                    <a:pt x="2304" y="3119"/>
                    <a:pt x="2299" y="3116"/>
                  </a:cubicBezTo>
                  <a:cubicBezTo>
                    <a:pt x="2284" y="3107"/>
                    <a:pt x="2270" y="3098"/>
                    <a:pt x="2256" y="3088"/>
                  </a:cubicBezTo>
                  <a:cubicBezTo>
                    <a:pt x="2242" y="3078"/>
                    <a:pt x="2228" y="3068"/>
                    <a:pt x="2215" y="3057"/>
                  </a:cubicBezTo>
                  <a:cubicBezTo>
                    <a:pt x="2211" y="3055"/>
                    <a:pt x="2194" y="3040"/>
                    <a:pt x="2189" y="3036"/>
                  </a:cubicBezTo>
                  <a:cubicBezTo>
                    <a:pt x="2164" y="3011"/>
                    <a:pt x="2141" y="2984"/>
                    <a:pt x="2119" y="2957"/>
                  </a:cubicBezTo>
                  <a:cubicBezTo>
                    <a:pt x="2112" y="2948"/>
                    <a:pt x="2105" y="2939"/>
                    <a:pt x="2099" y="2929"/>
                  </a:cubicBezTo>
                  <a:cubicBezTo>
                    <a:pt x="2246" y="2835"/>
                    <a:pt x="2388" y="2733"/>
                    <a:pt x="2526" y="2625"/>
                  </a:cubicBezTo>
                  <a:cubicBezTo>
                    <a:pt x="2857" y="2365"/>
                    <a:pt x="3236" y="1990"/>
                    <a:pt x="3256" y="1542"/>
                  </a:cubicBezTo>
                  <a:cubicBezTo>
                    <a:pt x="3266" y="1318"/>
                    <a:pt x="3143" y="1094"/>
                    <a:pt x="2916" y="1038"/>
                  </a:cubicBezTo>
                  <a:cubicBezTo>
                    <a:pt x="2709" y="987"/>
                    <a:pt x="2483" y="1049"/>
                    <a:pt x="2302" y="1152"/>
                  </a:cubicBezTo>
                  <a:cubicBezTo>
                    <a:pt x="1736" y="1473"/>
                    <a:pt x="1420" y="2256"/>
                    <a:pt x="1616" y="2881"/>
                  </a:cubicBezTo>
                  <a:cubicBezTo>
                    <a:pt x="1402" y="3009"/>
                    <a:pt x="1177" y="3118"/>
                    <a:pt x="945" y="3209"/>
                  </a:cubicBezTo>
                  <a:cubicBezTo>
                    <a:pt x="818" y="2951"/>
                    <a:pt x="746" y="2660"/>
                    <a:pt x="746" y="2353"/>
                  </a:cubicBezTo>
                  <a:cubicBezTo>
                    <a:pt x="746" y="1280"/>
                    <a:pt x="1619" y="408"/>
                    <a:pt x="2692" y="408"/>
                  </a:cubicBezTo>
                  <a:cubicBezTo>
                    <a:pt x="3765" y="408"/>
                    <a:pt x="4637" y="1280"/>
                    <a:pt x="4637" y="2353"/>
                  </a:cubicBezTo>
                  <a:cubicBezTo>
                    <a:pt x="4637" y="3426"/>
                    <a:pt x="3765" y="4299"/>
                    <a:pt x="2692" y="4299"/>
                  </a:cubicBezTo>
                  <a:close/>
                  <a:moveTo>
                    <a:pt x="1975" y="2541"/>
                  </a:moveTo>
                  <a:cubicBezTo>
                    <a:pt x="1970" y="2494"/>
                    <a:pt x="1971" y="2502"/>
                    <a:pt x="1973" y="2443"/>
                  </a:cubicBezTo>
                  <a:cubicBezTo>
                    <a:pt x="1974" y="2397"/>
                    <a:pt x="1979" y="2352"/>
                    <a:pt x="1986" y="2307"/>
                  </a:cubicBezTo>
                  <a:cubicBezTo>
                    <a:pt x="1999" y="2214"/>
                    <a:pt x="2022" y="2139"/>
                    <a:pt x="2060" y="2042"/>
                  </a:cubicBezTo>
                  <a:cubicBezTo>
                    <a:pt x="2123" y="1877"/>
                    <a:pt x="2227" y="1720"/>
                    <a:pt x="2353" y="1603"/>
                  </a:cubicBezTo>
                  <a:cubicBezTo>
                    <a:pt x="2474" y="1491"/>
                    <a:pt x="2626" y="1414"/>
                    <a:pt x="2766" y="1408"/>
                  </a:cubicBezTo>
                  <a:cubicBezTo>
                    <a:pt x="2775" y="1408"/>
                    <a:pt x="2823" y="1415"/>
                    <a:pt x="2825" y="1413"/>
                  </a:cubicBezTo>
                  <a:cubicBezTo>
                    <a:pt x="2832" y="1416"/>
                    <a:pt x="2836" y="1418"/>
                    <a:pt x="2838" y="1418"/>
                  </a:cubicBezTo>
                  <a:cubicBezTo>
                    <a:pt x="2845" y="1424"/>
                    <a:pt x="2855" y="1432"/>
                    <a:pt x="2858" y="1434"/>
                  </a:cubicBezTo>
                  <a:cubicBezTo>
                    <a:pt x="2860" y="1436"/>
                    <a:pt x="2861" y="1438"/>
                    <a:pt x="2862" y="1439"/>
                  </a:cubicBezTo>
                  <a:cubicBezTo>
                    <a:pt x="2867" y="1452"/>
                    <a:pt x="2878" y="1478"/>
                    <a:pt x="2876" y="1467"/>
                  </a:cubicBezTo>
                  <a:cubicBezTo>
                    <a:pt x="2883" y="1497"/>
                    <a:pt x="2884" y="1526"/>
                    <a:pt x="2883" y="1556"/>
                  </a:cubicBezTo>
                  <a:cubicBezTo>
                    <a:pt x="2876" y="1718"/>
                    <a:pt x="2774" y="1867"/>
                    <a:pt x="2681" y="1993"/>
                  </a:cubicBezTo>
                  <a:cubicBezTo>
                    <a:pt x="2505" y="2231"/>
                    <a:pt x="2265" y="2419"/>
                    <a:pt x="2031" y="2599"/>
                  </a:cubicBezTo>
                  <a:cubicBezTo>
                    <a:pt x="2016" y="2610"/>
                    <a:pt x="2002" y="2621"/>
                    <a:pt x="1988" y="2632"/>
                  </a:cubicBezTo>
                  <a:cubicBezTo>
                    <a:pt x="1982" y="2602"/>
                    <a:pt x="1978" y="2572"/>
                    <a:pt x="1975" y="2541"/>
                  </a:cubicBezTo>
                  <a:close/>
                </a:path>
              </a:pathLst>
            </a:custGeom>
            <a:solidFill>
              <a:srgbClr val="A8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48">
              <a:extLst>
                <a:ext uri="{FF2B5EF4-FFF2-40B4-BE49-F238E27FC236}">
                  <a16:creationId xmlns:a16="http://schemas.microsoft.com/office/drawing/2014/main" id="{2B60F9B9-154A-46D9-9EA6-0E519B32FD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111" y="6375912"/>
              <a:ext cx="132307" cy="155568"/>
            </a:xfrm>
            <a:custGeom>
              <a:avLst/>
              <a:gdLst>
                <a:gd name="T0" fmla="*/ 259 w 1909"/>
                <a:gd name="T1" fmla="*/ 1190 h 2241"/>
                <a:gd name="T2" fmla="*/ 957 w 1909"/>
                <a:gd name="T3" fmla="*/ 2024 h 2241"/>
                <a:gd name="T4" fmla="*/ 1622 w 1909"/>
                <a:gd name="T5" fmla="*/ 1482 h 2241"/>
                <a:gd name="T6" fmla="*/ 1880 w 1909"/>
                <a:gd name="T7" fmla="*/ 1482 h 2241"/>
                <a:gd name="T8" fmla="*/ 957 w 1909"/>
                <a:gd name="T9" fmla="*/ 2241 h 2241"/>
                <a:gd name="T10" fmla="*/ 0 w 1909"/>
                <a:gd name="T11" fmla="*/ 1120 h 2241"/>
                <a:gd name="T12" fmla="*/ 957 w 1909"/>
                <a:gd name="T13" fmla="*/ 0 h 2241"/>
                <a:gd name="T14" fmla="*/ 1889 w 1909"/>
                <a:gd name="T15" fmla="*/ 1190 h 2241"/>
                <a:gd name="T16" fmla="*/ 259 w 1909"/>
                <a:gd name="T17" fmla="*/ 1190 h 2241"/>
                <a:gd name="T18" fmla="*/ 1630 w 1909"/>
                <a:gd name="T19" fmla="*/ 973 h 2241"/>
                <a:gd name="T20" fmla="*/ 957 w 1909"/>
                <a:gd name="T21" fmla="*/ 217 h 2241"/>
                <a:gd name="T22" fmla="*/ 259 w 1909"/>
                <a:gd name="T23" fmla="*/ 973 h 2241"/>
                <a:gd name="T24" fmla="*/ 1630 w 1909"/>
                <a:gd name="T25" fmla="*/ 973 h 2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9" h="2241">
                  <a:moveTo>
                    <a:pt x="259" y="1190"/>
                  </a:moveTo>
                  <a:cubicBezTo>
                    <a:pt x="263" y="1568"/>
                    <a:pt x="460" y="2024"/>
                    <a:pt x="957" y="2024"/>
                  </a:cubicBezTo>
                  <a:cubicBezTo>
                    <a:pt x="1334" y="2024"/>
                    <a:pt x="1540" y="1802"/>
                    <a:pt x="1622" y="1482"/>
                  </a:cubicBezTo>
                  <a:cubicBezTo>
                    <a:pt x="1880" y="1482"/>
                    <a:pt x="1880" y="1482"/>
                    <a:pt x="1880" y="1482"/>
                  </a:cubicBezTo>
                  <a:cubicBezTo>
                    <a:pt x="1770" y="1962"/>
                    <a:pt x="1490" y="2241"/>
                    <a:pt x="957" y="2241"/>
                  </a:cubicBezTo>
                  <a:cubicBezTo>
                    <a:pt x="283" y="2241"/>
                    <a:pt x="0" y="1724"/>
                    <a:pt x="0" y="1120"/>
                  </a:cubicBezTo>
                  <a:cubicBezTo>
                    <a:pt x="0" y="562"/>
                    <a:pt x="283" y="0"/>
                    <a:pt x="957" y="0"/>
                  </a:cubicBezTo>
                  <a:cubicBezTo>
                    <a:pt x="1638" y="0"/>
                    <a:pt x="1909" y="595"/>
                    <a:pt x="1889" y="1190"/>
                  </a:cubicBezTo>
                  <a:lnTo>
                    <a:pt x="259" y="1190"/>
                  </a:lnTo>
                  <a:close/>
                  <a:moveTo>
                    <a:pt x="1630" y="973"/>
                  </a:moveTo>
                  <a:cubicBezTo>
                    <a:pt x="1618" y="583"/>
                    <a:pt x="1375" y="217"/>
                    <a:pt x="957" y="217"/>
                  </a:cubicBezTo>
                  <a:cubicBezTo>
                    <a:pt x="534" y="217"/>
                    <a:pt x="300" y="587"/>
                    <a:pt x="259" y="973"/>
                  </a:cubicBezTo>
                  <a:lnTo>
                    <a:pt x="1630" y="9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49">
              <a:extLst>
                <a:ext uri="{FF2B5EF4-FFF2-40B4-BE49-F238E27FC236}">
                  <a16:creationId xmlns:a16="http://schemas.microsoft.com/office/drawing/2014/main" id="{21E30F2C-E796-42CD-8275-61EF4AA348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7849" y="6375912"/>
              <a:ext cx="131626" cy="210034"/>
            </a:xfrm>
            <a:custGeom>
              <a:avLst/>
              <a:gdLst>
                <a:gd name="T0" fmla="*/ 1897 w 1897"/>
                <a:gd name="T1" fmla="*/ 2007 h 3026"/>
                <a:gd name="T2" fmla="*/ 957 w 1897"/>
                <a:gd name="T3" fmla="*/ 3026 h 3026"/>
                <a:gd name="T4" fmla="*/ 78 w 1897"/>
                <a:gd name="T5" fmla="*/ 2385 h 3026"/>
                <a:gd name="T6" fmla="*/ 337 w 1897"/>
                <a:gd name="T7" fmla="*/ 2385 h 3026"/>
                <a:gd name="T8" fmla="*/ 957 w 1897"/>
                <a:gd name="T9" fmla="*/ 2808 h 3026"/>
                <a:gd name="T10" fmla="*/ 1638 w 1897"/>
                <a:gd name="T11" fmla="*/ 2007 h 3026"/>
                <a:gd name="T12" fmla="*/ 1638 w 1897"/>
                <a:gd name="T13" fmla="*/ 1720 h 3026"/>
                <a:gd name="T14" fmla="*/ 1630 w 1897"/>
                <a:gd name="T15" fmla="*/ 1720 h 3026"/>
                <a:gd name="T16" fmla="*/ 957 w 1897"/>
                <a:gd name="T17" fmla="*/ 2155 h 3026"/>
                <a:gd name="T18" fmla="*/ 0 w 1897"/>
                <a:gd name="T19" fmla="*/ 1067 h 3026"/>
                <a:gd name="T20" fmla="*/ 957 w 1897"/>
                <a:gd name="T21" fmla="*/ 0 h 3026"/>
                <a:gd name="T22" fmla="*/ 1630 w 1897"/>
                <a:gd name="T23" fmla="*/ 427 h 3026"/>
                <a:gd name="T24" fmla="*/ 1638 w 1897"/>
                <a:gd name="T25" fmla="*/ 427 h 3026"/>
                <a:gd name="T26" fmla="*/ 1638 w 1897"/>
                <a:gd name="T27" fmla="*/ 61 h 3026"/>
                <a:gd name="T28" fmla="*/ 1897 w 1897"/>
                <a:gd name="T29" fmla="*/ 61 h 3026"/>
                <a:gd name="T30" fmla="*/ 1897 w 1897"/>
                <a:gd name="T31" fmla="*/ 2007 h 3026"/>
                <a:gd name="T32" fmla="*/ 1638 w 1897"/>
                <a:gd name="T33" fmla="*/ 1096 h 3026"/>
                <a:gd name="T34" fmla="*/ 957 w 1897"/>
                <a:gd name="T35" fmla="*/ 217 h 3026"/>
                <a:gd name="T36" fmla="*/ 259 w 1897"/>
                <a:gd name="T37" fmla="*/ 1096 h 3026"/>
                <a:gd name="T38" fmla="*/ 957 w 1897"/>
                <a:gd name="T39" fmla="*/ 1938 h 3026"/>
                <a:gd name="T40" fmla="*/ 1638 w 1897"/>
                <a:gd name="T41" fmla="*/ 1096 h 3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97" h="3026">
                  <a:moveTo>
                    <a:pt x="1897" y="2007"/>
                  </a:moveTo>
                  <a:cubicBezTo>
                    <a:pt x="1893" y="2640"/>
                    <a:pt x="1651" y="3026"/>
                    <a:pt x="957" y="3026"/>
                  </a:cubicBezTo>
                  <a:cubicBezTo>
                    <a:pt x="534" y="3026"/>
                    <a:pt x="115" y="2837"/>
                    <a:pt x="78" y="2385"/>
                  </a:cubicBezTo>
                  <a:cubicBezTo>
                    <a:pt x="337" y="2385"/>
                    <a:pt x="337" y="2385"/>
                    <a:pt x="337" y="2385"/>
                  </a:cubicBezTo>
                  <a:cubicBezTo>
                    <a:pt x="394" y="2697"/>
                    <a:pt x="669" y="2808"/>
                    <a:pt x="957" y="2808"/>
                  </a:cubicBezTo>
                  <a:cubicBezTo>
                    <a:pt x="1433" y="2808"/>
                    <a:pt x="1638" y="2525"/>
                    <a:pt x="1638" y="2007"/>
                  </a:cubicBezTo>
                  <a:cubicBezTo>
                    <a:pt x="1638" y="1720"/>
                    <a:pt x="1638" y="1720"/>
                    <a:pt x="1638" y="1720"/>
                  </a:cubicBezTo>
                  <a:cubicBezTo>
                    <a:pt x="1630" y="1720"/>
                    <a:pt x="1630" y="1720"/>
                    <a:pt x="1630" y="1720"/>
                  </a:cubicBezTo>
                  <a:cubicBezTo>
                    <a:pt x="1511" y="1979"/>
                    <a:pt x="1260" y="2155"/>
                    <a:pt x="957" y="2155"/>
                  </a:cubicBezTo>
                  <a:cubicBezTo>
                    <a:pt x="279" y="2155"/>
                    <a:pt x="0" y="1671"/>
                    <a:pt x="0" y="1067"/>
                  </a:cubicBezTo>
                  <a:cubicBezTo>
                    <a:pt x="0" y="484"/>
                    <a:pt x="345" y="0"/>
                    <a:pt x="957" y="0"/>
                  </a:cubicBezTo>
                  <a:cubicBezTo>
                    <a:pt x="1265" y="0"/>
                    <a:pt x="1527" y="192"/>
                    <a:pt x="1630" y="427"/>
                  </a:cubicBezTo>
                  <a:cubicBezTo>
                    <a:pt x="1638" y="427"/>
                    <a:pt x="1638" y="427"/>
                    <a:pt x="1638" y="427"/>
                  </a:cubicBezTo>
                  <a:cubicBezTo>
                    <a:pt x="1638" y="61"/>
                    <a:pt x="1638" y="61"/>
                    <a:pt x="1638" y="61"/>
                  </a:cubicBezTo>
                  <a:cubicBezTo>
                    <a:pt x="1897" y="61"/>
                    <a:pt x="1897" y="61"/>
                    <a:pt x="1897" y="61"/>
                  </a:cubicBezTo>
                  <a:lnTo>
                    <a:pt x="1897" y="2007"/>
                  </a:lnTo>
                  <a:close/>
                  <a:moveTo>
                    <a:pt x="1638" y="1096"/>
                  </a:moveTo>
                  <a:cubicBezTo>
                    <a:pt x="1638" y="681"/>
                    <a:pt x="1445" y="217"/>
                    <a:pt x="957" y="217"/>
                  </a:cubicBezTo>
                  <a:cubicBezTo>
                    <a:pt x="464" y="217"/>
                    <a:pt x="259" y="656"/>
                    <a:pt x="259" y="1096"/>
                  </a:cubicBezTo>
                  <a:cubicBezTo>
                    <a:pt x="259" y="1523"/>
                    <a:pt x="480" y="1938"/>
                    <a:pt x="957" y="1938"/>
                  </a:cubicBezTo>
                  <a:cubicBezTo>
                    <a:pt x="1404" y="1938"/>
                    <a:pt x="1638" y="1527"/>
                    <a:pt x="1638" y="109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50">
              <a:extLst>
                <a:ext uri="{FF2B5EF4-FFF2-40B4-BE49-F238E27FC236}">
                  <a16:creationId xmlns:a16="http://schemas.microsoft.com/office/drawing/2014/main" id="{CDB2058F-F2FE-416C-849F-0286FFB984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3857" y="6323716"/>
              <a:ext cx="17928" cy="203453"/>
            </a:xfrm>
            <a:custGeom>
              <a:avLst/>
              <a:gdLst>
                <a:gd name="T0" fmla="*/ 0 w 158"/>
                <a:gd name="T1" fmla="*/ 0 h 1793"/>
                <a:gd name="T2" fmla="*/ 158 w 158"/>
                <a:gd name="T3" fmla="*/ 0 h 1793"/>
                <a:gd name="T4" fmla="*/ 158 w 158"/>
                <a:gd name="T5" fmla="*/ 253 h 1793"/>
                <a:gd name="T6" fmla="*/ 0 w 158"/>
                <a:gd name="T7" fmla="*/ 253 h 1793"/>
                <a:gd name="T8" fmla="*/ 0 w 158"/>
                <a:gd name="T9" fmla="*/ 0 h 1793"/>
                <a:gd name="T10" fmla="*/ 0 w 158"/>
                <a:gd name="T11" fmla="*/ 497 h 1793"/>
                <a:gd name="T12" fmla="*/ 158 w 158"/>
                <a:gd name="T13" fmla="*/ 497 h 1793"/>
                <a:gd name="T14" fmla="*/ 158 w 158"/>
                <a:gd name="T15" fmla="*/ 1793 h 1793"/>
                <a:gd name="T16" fmla="*/ 0 w 158"/>
                <a:gd name="T17" fmla="*/ 1793 h 1793"/>
                <a:gd name="T18" fmla="*/ 0 w 158"/>
                <a:gd name="T19" fmla="*/ 497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1793">
                  <a:moveTo>
                    <a:pt x="0" y="0"/>
                  </a:moveTo>
                  <a:lnTo>
                    <a:pt x="158" y="0"/>
                  </a:lnTo>
                  <a:lnTo>
                    <a:pt x="158" y="253"/>
                  </a:lnTo>
                  <a:lnTo>
                    <a:pt x="0" y="253"/>
                  </a:lnTo>
                  <a:lnTo>
                    <a:pt x="0" y="0"/>
                  </a:lnTo>
                  <a:close/>
                  <a:moveTo>
                    <a:pt x="0" y="497"/>
                  </a:moveTo>
                  <a:lnTo>
                    <a:pt x="158" y="497"/>
                  </a:lnTo>
                  <a:lnTo>
                    <a:pt x="158" y="1793"/>
                  </a:lnTo>
                  <a:lnTo>
                    <a:pt x="0" y="1793"/>
                  </a:lnTo>
                  <a:lnTo>
                    <a:pt x="0" y="4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7" name="Freeform 51">
              <a:extLst>
                <a:ext uri="{FF2B5EF4-FFF2-40B4-BE49-F238E27FC236}">
                  <a16:creationId xmlns:a16="http://schemas.microsoft.com/office/drawing/2014/main" id="{1C473126-7E4E-4DCC-920B-5ACA234F1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997" y="6375912"/>
              <a:ext cx="119371" cy="155568"/>
            </a:xfrm>
            <a:custGeom>
              <a:avLst/>
              <a:gdLst>
                <a:gd name="T0" fmla="*/ 1388 w 1720"/>
                <a:gd name="T1" fmla="*/ 681 h 2241"/>
                <a:gd name="T2" fmla="*/ 834 w 1720"/>
                <a:gd name="T3" fmla="*/ 217 h 2241"/>
                <a:gd name="T4" fmla="*/ 333 w 1720"/>
                <a:gd name="T5" fmla="*/ 583 h 2241"/>
                <a:gd name="T6" fmla="*/ 772 w 1720"/>
                <a:gd name="T7" fmla="*/ 940 h 2241"/>
                <a:gd name="T8" fmla="*/ 1117 w 1720"/>
                <a:gd name="T9" fmla="*/ 1018 h 2241"/>
                <a:gd name="T10" fmla="*/ 1720 w 1720"/>
                <a:gd name="T11" fmla="*/ 1605 h 2241"/>
                <a:gd name="T12" fmla="*/ 871 w 1720"/>
                <a:gd name="T13" fmla="*/ 2241 h 2241"/>
                <a:gd name="T14" fmla="*/ 0 w 1720"/>
                <a:gd name="T15" fmla="*/ 1494 h 2241"/>
                <a:gd name="T16" fmla="*/ 259 w 1720"/>
                <a:gd name="T17" fmla="*/ 1494 h 2241"/>
                <a:gd name="T18" fmla="*/ 883 w 1720"/>
                <a:gd name="T19" fmla="*/ 2024 h 2241"/>
                <a:gd name="T20" fmla="*/ 1462 w 1720"/>
                <a:gd name="T21" fmla="*/ 1621 h 2241"/>
                <a:gd name="T22" fmla="*/ 998 w 1720"/>
                <a:gd name="T23" fmla="*/ 1235 h 2241"/>
                <a:gd name="T24" fmla="*/ 665 w 1720"/>
                <a:gd name="T25" fmla="*/ 1161 h 2241"/>
                <a:gd name="T26" fmla="*/ 74 w 1720"/>
                <a:gd name="T27" fmla="*/ 595 h 2241"/>
                <a:gd name="T28" fmla="*/ 871 w 1720"/>
                <a:gd name="T29" fmla="*/ 0 h 2241"/>
                <a:gd name="T30" fmla="*/ 1647 w 1720"/>
                <a:gd name="T31" fmla="*/ 681 h 2241"/>
                <a:gd name="T32" fmla="*/ 1388 w 1720"/>
                <a:gd name="T33" fmla="*/ 681 h 2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0" h="2241">
                  <a:moveTo>
                    <a:pt x="1388" y="681"/>
                  </a:moveTo>
                  <a:cubicBezTo>
                    <a:pt x="1376" y="361"/>
                    <a:pt x="1129" y="217"/>
                    <a:pt x="834" y="217"/>
                  </a:cubicBezTo>
                  <a:cubicBezTo>
                    <a:pt x="604" y="217"/>
                    <a:pt x="333" y="307"/>
                    <a:pt x="333" y="583"/>
                  </a:cubicBezTo>
                  <a:cubicBezTo>
                    <a:pt x="333" y="813"/>
                    <a:pt x="595" y="895"/>
                    <a:pt x="772" y="940"/>
                  </a:cubicBezTo>
                  <a:cubicBezTo>
                    <a:pt x="1117" y="1018"/>
                    <a:pt x="1117" y="1018"/>
                    <a:pt x="1117" y="1018"/>
                  </a:cubicBezTo>
                  <a:cubicBezTo>
                    <a:pt x="1412" y="1063"/>
                    <a:pt x="1720" y="1235"/>
                    <a:pt x="1720" y="1605"/>
                  </a:cubicBezTo>
                  <a:cubicBezTo>
                    <a:pt x="1720" y="2065"/>
                    <a:pt x="1265" y="2241"/>
                    <a:pt x="871" y="2241"/>
                  </a:cubicBezTo>
                  <a:cubicBezTo>
                    <a:pt x="378" y="2241"/>
                    <a:pt x="41" y="2011"/>
                    <a:pt x="0" y="1494"/>
                  </a:cubicBezTo>
                  <a:cubicBezTo>
                    <a:pt x="259" y="1494"/>
                    <a:pt x="259" y="1494"/>
                    <a:pt x="259" y="1494"/>
                  </a:cubicBezTo>
                  <a:cubicBezTo>
                    <a:pt x="279" y="1843"/>
                    <a:pt x="538" y="2024"/>
                    <a:pt x="883" y="2024"/>
                  </a:cubicBezTo>
                  <a:cubicBezTo>
                    <a:pt x="1125" y="2024"/>
                    <a:pt x="1462" y="1917"/>
                    <a:pt x="1462" y="1621"/>
                  </a:cubicBezTo>
                  <a:cubicBezTo>
                    <a:pt x="1462" y="1375"/>
                    <a:pt x="1232" y="1293"/>
                    <a:pt x="998" y="1235"/>
                  </a:cubicBezTo>
                  <a:cubicBezTo>
                    <a:pt x="665" y="1161"/>
                    <a:pt x="665" y="1161"/>
                    <a:pt x="665" y="1161"/>
                  </a:cubicBezTo>
                  <a:cubicBezTo>
                    <a:pt x="329" y="1071"/>
                    <a:pt x="74" y="956"/>
                    <a:pt x="74" y="595"/>
                  </a:cubicBezTo>
                  <a:cubicBezTo>
                    <a:pt x="74" y="164"/>
                    <a:pt x="497" y="0"/>
                    <a:pt x="871" y="0"/>
                  </a:cubicBezTo>
                  <a:cubicBezTo>
                    <a:pt x="1293" y="0"/>
                    <a:pt x="1630" y="221"/>
                    <a:pt x="1647" y="681"/>
                  </a:cubicBezTo>
                  <a:lnTo>
                    <a:pt x="1388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8952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square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972132D-F5FF-46E1-BBB1-8BCEA6C73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6E9E7F5-8A07-4702-850A-DFBFAC5481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9999" y="2000250"/>
            <a:ext cx="3960000" cy="3960000"/>
          </a:xfrm>
        </p:spPr>
        <p:txBody>
          <a:bodyPr tIns="144000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egoe UI" panose="020B0604020202020204" pitchFamily="34" charset="0"/>
              <a:buNone/>
              <a:tabLst/>
              <a:defRPr sz="900" i="1">
                <a:solidFill>
                  <a:schemeClr val="bg2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egoe UI" panose="020B0604020202020204" pitchFamily="34" charset="0"/>
              <a:buNone/>
              <a:tabLst/>
              <a:defRPr/>
            </a:pPr>
            <a:r>
              <a:rPr lang="en-GB" dirty="0"/>
              <a:t>Click icon to add picture and send it to the background of the slide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DAF5125-3EAE-4758-9CF0-1C73834A0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3818" y="2000250"/>
            <a:ext cx="6438182" cy="193899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92FE18C4-DD35-4D0F-9AE6-3841B2DFE0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455896" y="6292970"/>
            <a:ext cx="1522854" cy="13849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12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type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E7CEB104-09D2-41EA-82F2-E2905F4184EF}"/>
              </a:ext>
            </a:extLst>
          </p:cNvPr>
          <p:cNvSpPr/>
          <p:nvPr userDrawn="1"/>
        </p:nvSpPr>
        <p:spPr>
          <a:xfrm flipH="1">
            <a:off x="6134557" y="0"/>
            <a:ext cx="6057443" cy="6858000"/>
          </a:xfrm>
          <a:custGeom>
            <a:avLst/>
            <a:gdLst>
              <a:gd name="connsiteX0" fmla="*/ 1655809 w 6057443"/>
              <a:gd name="connsiteY0" fmla="*/ 0 h 6858000"/>
              <a:gd name="connsiteX1" fmla="*/ 0 w 6057443"/>
              <a:gd name="connsiteY1" fmla="*/ 0 h 6858000"/>
              <a:gd name="connsiteX2" fmla="*/ 0 w 6057443"/>
              <a:gd name="connsiteY2" fmla="*/ 6858000 h 6858000"/>
              <a:gd name="connsiteX3" fmla="*/ 6057443 w 60574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7443" h="6858000">
                <a:moveTo>
                  <a:pt x="1655809" y="0"/>
                </a:moveTo>
                <a:lnTo>
                  <a:pt x="0" y="0"/>
                </a:lnTo>
                <a:lnTo>
                  <a:pt x="0" y="6858000"/>
                </a:lnTo>
                <a:lnTo>
                  <a:pt x="6057443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89E24237-09CF-44F7-AFD7-4F0C5414537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6134557" y="0"/>
            <a:ext cx="6054256" cy="6858000"/>
          </a:xfrm>
          <a:custGeom>
            <a:avLst/>
            <a:gdLst>
              <a:gd name="connsiteX0" fmla="*/ 610129 w 6054256"/>
              <a:gd name="connsiteY0" fmla="*/ 0 h 6858000"/>
              <a:gd name="connsiteX1" fmla="*/ 0 w 6054256"/>
              <a:gd name="connsiteY1" fmla="*/ 0 h 6858000"/>
              <a:gd name="connsiteX2" fmla="*/ 0 w 6054256"/>
              <a:gd name="connsiteY2" fmla="*/ 6858000 h 6858000"/>
              <a:gd name="connsiteX3" fmla="*/ 6054256 w 6054256"/>
              <a:gd name="connsiteY3" fmla="*/ 6858000 h 6858000"/>
              <a:gd name="connsiteX4" fmla="*/ 2561696 w 6054256"/>
              <a:gd name="connsiteY4" fmla="*/ 1411432 h 6858000"/>
              <a:gd name="connsiteX5" fmla="*/ 2561679 w 6054256"/>
              <a:gd name="connsiteY5" fmla="*/ 1411438 h 6858000"/>
              <a:gd name="connsiteX0" fmla="*/ 610129 w 6054256"/>
              <a:gd name="connsiteY0" fmla="*/ 0 h 6858000"/>
              <a:gd name="connsiteX1" fmla="*/ 0 w 6054256"/>
              <a:gd name="connsiteY1" fmla="*/ 0 h 6858000"/>
              <a:gd name="connsiteX2" fmla="*/ 0 w 6054256"/>
              <a:gd name="connsiteY2" fmla="*/ 6858000 h 6858000"/>
              <a:gd name="connsiteX3" fmla="*/ 6054256 w 6054256"/>
              <a:gd name="connsiteY3" fmla="*/ 6858000 h 6858000"/>
              <a:gd name="connsiteX4" fmla="*/ 2561696 w 6054256"/>
              <a:gd name="connsiteY4" fmla="*/ 1411432 h 6858000"/>
              <a:gd name="connsiteX5" fmla="*/ 2498179 w 6054256"/>
              <a:gd name="connsiteY5" fmla="*/ 1322538 h 6858000"/>
              <a:gd name="connsiteX6" fmla="*/ 610129 w 6054256"/>
              <a:gd name="connsiteY6" fmla="*/ 0 h 6858000"/>
              <a:gd name="connsiteX0" fmla="*/ 610129 w 6054256"/>
              <a:gd name="connsiteY0" fmla="*/ 0 h 6858000"/>
              <a:gd name="connsiteX1" fmla="*/ 0 w 6054256"/>
              <a:gd name="connsiteY1" fmla="*/ 0 h 6858000"/>
              <a:gd name="connsiteX2" fmla="*/ 0 w 6054256"/>
              <a:gd name="connsiteY2" fmla="*/ 6858000 h 6858000"/>
              <a:gd name="connsiteX3" fmla="*/ 6054256 w 6054256"/>
              <a:gd name="connsiteY3" fmla="*/ 6858000 h 6858000"/>
              <a:gd name="connsiteX4" fmla="*/ 2498179 w 6054256"/>
              <a:gd name="connsiteY4" fmla="*/ 1322538 h 6858000"/>
              <a:gd name="connsiteX5" fmla="*/ 610129 w 6054256"/>
              <a:gd name="connsiteY5" fmla="*/ 0 h 6858000"/>
              <a:gd name="connsiteX0" fmla="*/ 610129 w 6054256"/>
              <a:gd name="connsiteY0" fmla="*/ 0 h 6858000"/>
              <a:gd name="connsiteX1" fmla="*/ 0 w 6054256"/>
              <a:gd name="connsiteY1" fmla="*/ 0 h 6858000"/>
              <a:gd name="connsiteX2" fmla="*/ 0 w 6054256"/>
              <a:gd name="connsiteY2" fmla="*/ 6858000 h 6858000"/>
              <a:gd name="connsiteX3" fmla="*/ 6054256 w 6054256"/>
              <a:gd name="connsiteY3" fmla="*/ 6858000 h 6858000"/>
              <a:gd name="connsiteX4" fmla="*/ 2507704 w 6054256"/>
              <a:gd name="connsiteY4" fmla="*/ 1325713 h 6858000"/>
              <a:gd name="connsiteX5" fmla="*/ 610129 w 605425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4256" h="6858000">
                <a:moveTo>
                  <a:pt x="610129" y="0"/>
                </a:moveTo>
                <a:lnTo>
                  <a:pt x="0" y="0"/>
                </a:lnTo>
                <a:lnTo>
                  <a:pt x="0" y="6858000"/>
                </a:lnTo>
                <a:lnTo>
                  <a:pt x="6054256" y="6858000"/>
                </a:lnTo>
                <a:lnTo>
                  <a:pt x="2507704" y="1325713"/>
                </a:lnTo>
                <a:cubicBezTo>
                  <a:pt x="1857187" y="855234"/>
                  <a:pt x="1260646" y="470479"/>
                  <a:pt x="610129" y="0"/>
                </a:cubicBezTo>
                <a:close/>
              </a:path>
            </a:pathLst>
          </a:custGeom>
          <a:solidFill>
            <a:srgbClr val="E6ECE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62C3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B9FF216-4828-4576-AE9E-57D92AD576C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331621"/>
            <a:ext cx="9534027" cy="4533471"/>
          </a:xfrm>
          <a:custGeom>
            <a:avLst/>
            <a:gdLst>
              <a:gd name="connsiteX0" fmla="*/ 0 w 9534027"/>
              <a:gd name="connsiteY0" fmla="*/ 0 h 4547386"/>
              <a:gd name="connsiteX1" fmla="*/ 1364343 w 9534027"/>
              <a:gd name="connsiteY1" fmla="*/ 0 h 4547386"/>
              <a:gd name="connsiteX2" fmla="*/ 1364343 w 9534027"/>
              <a:gd name="connsiteY2" fmla="*/ 1 h 4547386"/>
              <a:gd name="connsiteX3" fmla="*/ 9534027 w 9534027"/>
              <a:gd name="connsiteY3" fmla="*/ 1 h 4547386"/>
              <a:gd name="connsiteX4" fmla="*/ 9530537 w 9534027"/>
              <a:gd name="connsiteY4" fmla="*/ 2525 h 4547386"/>
              <a:gd name="connsiteX5" fmla="*/ 9530520 w 9534027"/>
              <a:gd name="connsiteY5" fmla="*/ 2519 h 4547386"/>
              <a:gd name="connsiteX6" fmla="*/ 6616168 w 9534027"/>
              <a:gd name="connsiteY6" fmla="*/ 4547386 h 4547386"/>
              <a:gd name="connsiteX7" fmla="*/ 1364343 w 9534027"/>
              <a:gd name="connsiteY7" fmla="*/ 4547386 h 4547386"/>
              <a:gd name="connsiteX8" fmla="*/ 246743 w 9534027"/>
              <a:gd name="connsiteY8" fmla="*/ 4547386 h 4547386"/>
              <a:gd name="connsiteX9" fmla="*/ 0 w 9534027"/>
              <a:gd name="connsiteY9" fmla="*/ 4547386 h 454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34027" h="4547386">
                <a:moveTo>
                  <a:pt x="0" y="0"/>
                </a:moveTo>
                <a:lnTo>
                  <a:pt x="1364343" y="0"/>
                </a:lnTo>
                <a:lnTo>
                  <a:pt x="1364343" y="1"/>
                </a:lnTo>
                <a:lnTo>
                  <a:pt x="9534027" y="1"/>
                </a:lnTo>
                <a:lnTo>
                  <a:pt x="9530537" y="2525"/>
                </a:lnTo>
                <a:lnTo>
                  <a:pt x="9530520" y="2519"/>
                </a:lnTo>
                <a:lnTo>
                  <a:pt x="6616168" y="4547386"/>
                </a:lnTo>
                <a:lnTo>
                  <a:pt x="1364343" y="4547386"/>
                </a:lnTo>
                <a:lnTo>
                  <a:pt x="246743" y="4547386"/>
                </a:lnTo>
                <a:lnTo>
                  <a:pt x="0" y="4547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728000">
            <a:noAutofit/>
          </a:bodyPr>
          <a:lstStyle>
            <a:lvl1pPr algn="ctr">
              <a:defRPr sz="900" i="1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F3E613F-CC17-4E27-8DAE-C19501AA5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8" y="333375"/>
            <a:ext cx="8814027" cy="261610"/>
          </a:xfrm>
        </p:spPr>
        <p:txBody>
          <a:bodyPr anchor="t"/>
          <a:lstStyle>
            <a:lvl1pPr>
              <a:defRPr sz="2000" baseline="0"/>
            </a:lvl1pPr>
          </a:lstStyle>
          <a:p>
            <a:r>
              <a:rPr lang="fr-FR" noProof="0" dirty="0"/>
              <a:t>TITLE</a:t>
            </a:r>
          </a:p>
        </p:txBody>
      </p:sp>
      <p:sp>
        <p:nvSpPr>
          <p:cNvPr id="17" name="Text Placeholder 48">
            <a:extLst>
              <a:ext uri="{FF2B5EF4-FFF2-40B4-BE49-F238E27FC236}">
                <a16:creationId xmlns:a16="http://schemas.microsoft.com/office/drawing/2014/main" id="{23133CE9-2E5B-44D1-9FEC-71B4E9E98C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6217" y="1685147"/>
            <a:ext cx="2391221" cy="256864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Segoe UI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n-lt"/>
              </a:defRPr>
            </a:lvl1pPr>
            <a:lvl2pPr algn="r">
              <a:spcBef>
                <a:spcPts val="200"/>
              </a:spcBef>
              <a:defRPr sz="1400" b="0">
                <a:solidFill>
                  <a:schemeClr val="bg1"/>
                </a:solidFill>
                <a:latin typeface="+mn-lt"/>
              </a:defRPr>
            </a:lvl2pPr>
            <a:lvl3pPr>
              <a:defRPr sz="1050"/>
            </a:lvl3pPr>
            <a:lvl4pPr>
              <a:defRPr sz="1050"/>
            </a:lvl4pPr>
            <a:lvl5pPr>
              <a:defRPr sz="1000"/>
            </a:lvl5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Segoe UI" panose="020B0604020202020204" pitchFamily="34" charset="0"/>
              <a:buNone/>
              <a:tabLst/>
              <a:defRPr/>
            </a:pPr>
            <a:r>
              <a:rPr lang="fr-FR" noProof="0" dirty="0"/>
              <a:t>Client / </a:t>
            </a:r>
            <a:r>
              <a:rPr lang="fr-FR" noProof="0" dirty="0" err="1"/>
              <a:t>Owner</a:t>
            </a:r>
            <a:endParaRPr lang="fr-FR" noProof="0" dirty="0"/>
          </a:p>
          <a:p>
            <a:pPr lvl="0"/>
            <a:endParaRPr lang="fr-FR" noProof="0" dirty="0"/>
          </a:p>
        </p:txBody>
      </p:sp>
      <p:sp>
        <p:nvSpPr>
          <p:cNvPr id="7" name="Text Placeholder 48">
            <a:extLst>
              <a:ext uri="{FF2B5EF4-FFF2-40B4-BE49-F238E27FC236}">
                <a16:creationId xmlns:a16="http://schemas.microsoft.com/office/drawing/2014/main" id="{A5F8339A-D531-4891-8F15-90A0D211177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32320" y="5542004"/>
            <a:ext cx="4754327" cy="292160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algn="r">
              <a:spcBef>
                <a:spcPts val="800"/>
              </a:spcBef>
              <a:spcAft>
                <a:spcPts val="0"/>
              </a:spcAft>
              <a:defRPr sz="1800" b="1">
                <a:solidFill>
                  <a:schemeClr val="accent1"/>
                </a:solidFill>
                <a:latin typeface="+mj-lt"/>
              </a:defRPr>
            </a:lvl1pPr>
            <a:lvl2pPr algn="r">
              <a:spcBef>
                <a:spcPts val="200"/>
              </a:spcBef>
              <a:defRPr sz="1400" b="0">
                <a:solidFill>
                  <a:schemeClr val="bg1"/>
                </a:solidFill>
                <a:latin typeface="+mn-lt"/>
              </a:defRPr>
            </a:lvl2pPr>
            <a:lvl3pPr>
              <a:defRPr sz="105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fr-FR" noProof="0" dirty="0"/>
              <a:t>COUNTRY</a:t>
            </a:r>
          </a:p>
        </p:txBody>
      </p:sp>
      <p:sp>
        <p:nvSpPr>
          <p:cNvPr id="9" name="Text Placeholder 48">
            <a:extLst>
              <a:ext uri="{FF2B5EF4-FFF2-40B4-BE49-F238E27FC236}">
                <a16:creationId xmlns:a16="http://schemas.microsoft.com/office/drawing/2014/main" id="{A5F8339A-D531-4891-8F15-90A0D21117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915748" y="5873542"/>
            <a:ext cx="1975258" cy="294480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algn="r">
              <a:spcBef>
                <a:spcPts val="800"/>
              </a:spcBef>
              <a:spcAft>
                <a:spcPts val="0"/>
              </a:spcAft>
              <a:defRPr sz="10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  <a:lvl2pPr algn="r">
              <a:spcBef>
                <a:spcPts val="200"/>
              </a:spcBef>
              <a:defRPr sz="1400" b="0">
                <a:solidFill>
                  <a:schemeClr val="bg1"/>
                </a:solidFill>
                <a:latin typeface="+mn-lt"/>
              </a:defRPr>
            </a:lvl2pPr>
            <a:lvl3pPr>
              <a:defRPr sz="105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fr-FR" noProof="0" dirty="0"/>
              <a:t>Dates</a:t>
            </a:r>
          </a:p>
        </p:txBody>
      </p:sp>
      <p:sp>
        <p:nvSpPr>
          <p:cNvPr id="19" name="Text Placeholder 48">
            <a:extLst>
              <a:ext uri="{FF2B5EF4-FFF2-40B4-BE49-F238E27FC236}">
                <a16:creationId xmlns:a16="http://schemas.microsoft.com/office/drawing/2014/main" id="{23133CE9-2E5B-44D1-9FEC-71B4E9E98CB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85463" y="4518134"/>
            <a:ext cx="4101184" cy="856105"/>
          </a:xfrm>
          <a:prstGeom prst="rect">
            <a:avLst/>
          </a:prstGeom>
        </p:spPr>
        <p:txBody>
          <a:bodyPr numCol="1" spcCol="180000" anchor="b">
            <a:no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Segoe UI" panose="020B0604020202020204" pitchFamily="34" charset="0"/>
              <a:buNone/>
              <a:tabLst/>
              <a:defRPr sz="1200" b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 algn="r">
              <a:spcBef>
                <a:spcPts val="200"/>
              </a:spcBef>
              <a:defRPr sz="1400" b="0">
                <a:solidFill>
                  <a:schemeClr val="bg1"/>
                </a:solidFill>
                <a:latin typeface="+mn-lt"/>
              </a:defRPr>
            </a:lvl2pPr>
            <a:lvl3pPr>
              <a:defRPr sz="105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fr-FR" noProof="0" dirty="0"/>
              <a:t>Financial data</a:t>
            </a:r>
          </a:p>
        </p:txBody>
      </p:sp>
      <p:sp>
        <p:nvSpPr>
          <p:cNvPr id="13" name="Text Placeholder 48">
            <a:extLst>
              <a:ext uri="{FF2B5EF4-FFF2-40B4-BE49-F238E27FC236}">
                <a16:creationId xmlns:a16="http://schemas.microsoft.com/office/drawing/2014/main" id="{A5F8339A-D531-4891-8F15-90A0D21117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1788" y="5587765"/>
            <a:ext cx="2780528" cy="200639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algn="l">
              <a:spcBef>
                <a:spcPts val="800"/>
              </a:spcBef>
              <a:spcAft>
                <a:spcPts val="0"/>
              </a:spcAft>
              <a:defRPr sz="900" b="0">
                <a:solidFill>
                  <a:schemeClr val="bg1"/>
                </a:solidFill>
                <a:latin typeface="+mn-lt"/>
              </a:defRPr>
            </a:lvl1pPr>
            <a:lvl2pPr algn="r">
              <a:spcBef>
                <a:spcPts val="200"/>
              </a:spcBef>
              <a:defRPr sz="1400" b="0">
                <a:solidFill>
                  <a:schemeClr val="bg1"/>
                </a:solidFill>
                <a:latin typeface="+mn-lt"/>
              </a:defRPr>
            </a:lvl2pPr>
            <a:lvl3pPr>
              <a:defRPr sz="105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fr-FR" noProof="0" dirty="0"/>
              <a:t>Copyright</a:t>
            </a:r>
          </a:p>
        </p:txBody>
      </p:sp>
    </p:spTree>
    <p:extLst>
      <p:ext uri="{BB962C8B-B14F-4D97-AF65-F5344CB8AC3E}">
        <p14:creationId xmlns:p14="http://schemas.microsoft.com/office/powerpoint/2010/main" val="320792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3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type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E7CEB104-09D2-41EA-82F2-E2905F4184EF}"/>
              </a:ext>
            </a:extLst>
          </p:cNvPr>
          <p:cNvSpPr/>
          <p:nvPr userDrawn="1"/>
        </p:nvSpPr>
        <p:spPr>
          <a:xfrm flipH="1">
            <a:off x="6134557" y="0"/>
            <a:ext cx="6057443" cy="6858000"/>
          </a:xfrm>
          <a:custGeom>
            <a:avLst/>
            <a:gdLst>
              <a:gd name="connsiteX0" fmla="*/ 1655809 w 6057443"/>
              <a:gd name="connsiteY0" fmla="*/ 0 h 6858000"/>
              <a:gd name="connsiteX1" fmla="*/ 0 w 6057443"/>
              <a:gd name="connsiteY1" fmla="*/ 0 h 6858000"/>
              <a:gd name="connsiteX2" fmla="*/ 0 w 6057443"/>
              <a:gd name="connsiteY2" fmla="*/ 6858000 h 6858000"/>
              <a:gd name="connsiteX3" fmla="*/ 6057443 w 60574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7443" h="6858000">
                <a:moveTo>
                  <a:pt x="1655809" y="0"/>
                </a:moveTo>
                <a:lnTo>
                  <a:pt x="0" y="0"/>
                </a:lnTo>
                <a:lnTo>
                  <a:pt x="0" y="6858000"/>
                </a:lnTo>
                <a:lnTo>
                  <a:pt x="6057443" y="6858000"/>
                </a:lnTo>
                <a:close/>
              </a:path>
            </a:pathLst>
          </a:custGeom>
          <a:solidFill>
            <a:schemeClr val="accent4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89E24237-09CF-44F7-AFD7-4F0C5414537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6134557" y="0"/>
            <a:ext cx="6054256" cy="6858000"/>
          </a:xfrm>
          <a:custGeom>
            <a:avLst/>
            <a:gdLst>
              <a:gd name="connsiteX0" fmla="*/ 610129 w 6054256"/>
              <a:gd name="connsiteY0" fmla="*/ 0 h 6858000"/>
              <a:gd name="connsiteX1" fmla="*/ 0 w 6054256"/>
              <a:gd name="connsiteY1" fmla="*/ 0 h 6858000"/>
              <a:gd name="connsiteX2" fmla="*/ 0 w 6054256"/>
              <a:gd name="connsiteY2" fmla="*/ 6858000 h 6858000"/>
              <a:gd name="connsiteX3" fmla="*/ 6054256 w 6054256"/>
              <a:gd name="connsiteY3" fmla="*/ 6858000 h 6858000"/>
              <a:gd name="connsiteX4" fmla="*/ 2561696 w 6054256"/>
              <a:gd name="connsiteY4" fmla="*/ 1411432 h 6858000"/>
              <a:gd name="connsiteX5" fmla="*/ 2561679 w 6054256"/>
              <a:gd name="connsiteY5" fmla="*/ 1411438 h 6858000"/>
              <a:gd name="connsiteX0" fmla="*/ 610129 w 6054256"/>
              <a:gd name="connsiteY0" fmla="*/ 0 h 6858000"/>
              <a:gd name="connsiteX1" fmla="*/ 0 w 6054256"/>
              <a:gd name="connsiteY1" fmla="*/ 0 h 6858000"/>
              <a:gd name="connsiteX2" fmla="*/ 0 w 6054256"/>
              <a:gd name="connsiteY2" fmla="*/ 6858000 h 6858000"/>
              <a:gd name="connsiteX3" fmla="*/ 6054256 w 6054256"/>
              <a:gd name="connsiteY3" fmla="*/ 6858000 h 6858000"/>
              <a:gd name="connsiteX4" fmla="*/ 2561696 w 6054256"/>
              <a:gd name="connsiteY4" fmla="*/ 1411432 h 6858000"/>
              <a:gd name="connsiteX5" fmla="*/ 2498179 w 6054256"/>
              <a:gd name="connsiteY5" fmla="*/ 1322538 h 6858000"/>
              <a:gd name="connsiteX6" fmla="*/ 610129 w 6054256"/>
              <a:gd name="connsiteY6" fmla="*/ 0 h 6858000"/>
              <a:gd name="connsiteX0" fmla="*/ 610129 w 6054256"/>
              <a:gd name="connsiteY0" fmla="*/ 0 h 6858000"/>
              <a:gd name="connsiteX1" fmla="*/ 0 w 6054256"/>
              <a:gd name="connsiteY1" fmla="*/ 0 h 6858000"/>
              <a:gd name="connsiteX2" fmla="*/ 0 w 6054256"/>
              <a:gd name="connsiteY2" fmla="*/ 6858000 h 6858000"/>
              <a:gd name="connsiteX3" fmla="*/ 6054256 w 6054256"/>
              <a:gd name="connsiteY3" fmla="*/ 6858000 h 6858000"/>
              <a:gd name="connsiteX4" fmla="*/ 2498179 w 6054256"/>
              <a:gd name="connsiteY4" fmla="*/ 1322538 h 6858000"/>
              <a:gd name="connsiteX5" fmla="*/ 610129 w 6054256"/>
              <a:gd name="connsiteY5" fmla="*/ 0 h 6858000"/>
              <a:gd name="connsiteX0" fmla="*/ 610129 w 6054256"/>
              <a:gd name="connsiteY0" fmla="*/ 0 h 6858000"/>
              <a:gd name="connsiteX1" fmla="*/ 0 w 6054256"/>
              <a:gd name="connsiteY1" fmla="*/ 0 h 6858000"/>
              <a:gd name="connsiteX2" fmla="*/ 0 w 6054256"/>
              <a:gd name="connsiteY2" fmla="*/ 6858000 h 6858000"/>
              <a:gd name="connsiteX3" fmla="*/ 6054256 w 6054256"/>
              <a:gd name="connsiteY3" fmla="*/ 6858000 h 6858000"/>
              <a:gd name="connsiteX4" fmla="*/ 2507704 w 6054256"/>
              <a:gd name="connsiteY4" fmla="*/ 1325713 h 6858000"/>
              <a:gd name="connsiteX5" fmla="*/ 610129 w 605425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4256" h="6858000">
                <a:moveTo>
                  <a:pt x="610129" y="0"/>
                </a:moveTo>
                <a:lnTo>
                  <a:pt x="0" y="0"/>
                </a:lnTo>
                <a:lnTo>
                  <a:pt x="0" y="6858000"/>
                </a:lnTo>
                <a:lnTo>
                  <a:pt x="6054256" y="6858000"/>
                </a:lnTo>
                <a:lnTo>
                  <a:pt x="2507704" y="1325713"/>
                </a:lnTo>
                <a:cubicBezTo>
                  <a:pt x="1857187" y="855234"/>
                  <a:pt x="1260646" y="470479"/>
                  <a:pt x="610129" y="0"/>
                </a:cubicBezTo>
                <a:close/>
              </a:path>
            </a:pathLst>
          </a:custGeom>
          <a:solidFill>
            <a:srgbClr val="E6ECE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62C3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B9FF216-4828-4576-AE9E-57D92AD576C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331621"/>
            <a:ext cx="9534027" cy="4533471"/>
          </a:xfrm>
          <a:custGeom>
            <a:avLst/>
            <a:gdLst>
              <a:gd name="connsiteX0" fmla="*/ 0 w 9534027"/>
              <a:gd name="connsiteY0" fmla="*/ 0 h 4547386"/>
              <a:gd name="connsiteX1" fmla="*/ 1364343 w 9534027"/>
              <a:gd name="connsiteY1" fmla="*/ 0 h 4547386"/>
              <a:gd name="connsiteX2" fmla="*/ 1364343 w 9534027"/>
              <a:gd name="connsiteY2" fmla="*/ 1 h 4547386"/>
              <a:gd name="connsiteX3" fmla="*/ 9534027 w 9534027"/>
              <a:gd name="connsiteY3" fmla="*/ 1 h 4547386"/>
              <a:gd name="connsiteX4" fmla="*/ 9530537 w 9534027"/>
              <a:gd name="connsiteY4" fmla="*/ 2525 h 4547386"/>
              <a:gd name="connsiteX5" fmla="*/ 9530520 w 9534027"/>
              <a:gd name="connsiteY5" fmla="*/ 2519 h 4547386"/>
              <a:gd name="connsiteX6" fmla="*/ 6616168 w 9534027"/>
              <a:gd name="connsiteY6" fmla="*/ 4547386 h 4547386"/>
              <a:gd name="connsiteX7" fmla="*/ 1364343 w 9534027"/>
              <a:gd name="connsiteY7" fmla="*/ 4547386 h 4547386"/>
              <a:gd name="connsiteX8" fmla="*/ 246743 w 9534027"/>
              <a:gd name="connsiteY8" fmla="*/ 4547386 h 4547386"/>
              <a:gd name="connsiteX9" fmla="*/ 0 w 9534027"/>
              <a:gd name="connsiteY9" fmla="*/ 4547386 h 454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34027" h="4547386">
                <a:moveTo>
                  <a:pt x="0" y="0"/>
                </a:moveTo>
                <a:lnTo>
                  <a:pt x="1364343" y="0"/>
                </a:lnTo>
                <a:lnTo>
                  <a:pt x="1364343" y="1"/>
                </a:lnTo>
                <a:lnTo>
                  <a:pt x="9534027" y="1"/>
                </a:lnTo>
                <a:lnTo>
                  <a:pt x="9530537" y="2525"/>
                </a:lnTo>
                <a:lnTo>
                  <a:pt x="9530520" y="2519"/>
                </a:lnTo>
                <a:lnTo>
                  <a:pt x="6616168" y="4547386"/>
                </a:lnTo>
                <a:lnTo>
                  <a:pt x="1364343" y="4547386"/>
                </a:lnTo>
                <a:lnTo>
                  <a:pt x="246743" y="4547386"/>
                </a:lnTo>
                <a:lnTo>
                  <a:pt x="0" y="4547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728000">
            <a:noAutofit/>
          </a:bodyPr>
          <a:lstStyle>
            <a:lvl1pPr algn="ctr">
              <a:defRPr sz="900" i="1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F3E613F-CC17-4E27-8DAE-C19501AA5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8" y="333375"/>
            <a:ext cx="8814027" cy="261610"/>
          </a:xfrm>
        </p:spPr>
        <p:txBody>
          <a:bodyPr anchor="t"/>
          <a:lstStyle>
            <a:lvl1pPr>
              <a:defRPr sz="2000" baseline="0"/>
            </a:lvl1pPr>
          </a:lstStyle>
          <a:p>
            <a:r>
              <a:rPr lang="fr-FR" noProof="0" dirty="0" err="1"/>
              <a:t>title</a:t>
            </a:r>
            <a:endParaRPr lang="fr-FR" noProof="0" dirty="0"/>
          </a:p>
        </p:txBody>
      </p:sp>
      <p:sp>
        <p:nvSpPr>
          <p:cNvPr id="17" name="Text Placeholder 48">
            <a:extLst>
              <a:ext uri="{FF2B5EF4-FFF2-40B4-BE49-F238E27FC236}">
                <a16:creationId xmlns:a16="http://schemas.microsoft.com/office/drawing/2014/main" id="{23133CE9-2E5B-44D1-9FEC-71B4E9E98C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07106" y="1416162"/>
            <a:ext cx="2106219" cy="877031"/>
          </a:xfrm>
          <a:prstGeom prst="rect">
            <a:avLst/>
          </a:prstGeom>
        </p:spPr>
        <p:txBody>
          <a:bodyPr vert="horz" wrap="square" lIns="0" tIns="0" rIns="0" bIns="0" numCol="1" spcCol="180000" rtlCol="0" anchor="t">
            <a:noAutofit/>
          </a:bodyPr>
          <a:lstStyle>
            <a:lvl1pPr algn="r">
              <a:spcBef>
                <a:spcPts val="800"/>
              </a:spcBef>
              <a:spcAft>
                <a:spcPts val="0"/>
              </a:spcAft>
              <a:defRPr lang="fr-FR" sz="1800" b="1" noProof="0" dirty="0" smtClean="0">
                <a:solidFill>
                  <a:schemeClr val="accent1"/>
                </a:solidFill>
                <a:latin typeface="+mn-lt"/>
              </a:defRPr>
            </a:lvl1pPr>
          </a:lstStyle>
          <a:p>
            <a:pPr lvl="0" algn="r">
              <a:spcBef>
                <a:spcPts val="800"/>
              </a:spcBef>
              <a:spcAft>
                <a:spcPts val="0"/>
              </a:spcAft>
            </a:pPr>
            <a:r>
              <a:rPr lang="fr-FR" noProof="0" dirty="0"/>
              <a:t>Client</a:t>
            </a:r>
          </a:p>
        </p:txBody>
      </p:sp>
      <p:sp>
        <p:nvSpPr>
          <p:cNvPr id="7" name="Text Placeholder 48">
            <a:extLst>
              <a:ext uri="{FF2B5EF4-FFF2-40B4-BE49-F238E27FC236}">
                <a16:creationId xmlns:a16="http://schemas.microsoft.com/office/drawing/2014/main" id="{A5F8339A-D531-4891-8F15-90A0D211177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92981" y="5570005"/>
            <a:ext cx="4920341" cy="292160"/>
          </a:xfrm>
          <a:prstGeom prst="rect">
            <a:avLst/>
          </a:prstGeom>
        </p:spPr>
        <p:txBody>
          <a:bodyPr vert="horz" wrap="square" lIns="0" tIns="0" rIns="0" bIns="0" numCol="1" spcCol="180000" rtlCol="0" anchor="t">
            <a:noAutofit/>
          </a:bodyPr>
          <a:lstStyle>
            <a:lvl1pPr algn="r">
              <a:spcBef>
                <a:spcPts val="800"/>
              </a:spcBef>
              <a:spcAft>
                <a:spcPts val="0"/>
              </a:spcAft>
              <a:defRPr lang="fr-FR" sz="1800" b="1" noProof="0" dirty="0" smtClean="0">
                <a:solidFill>
                  <a:schemeClr val="accent1"/>
                </a:solidFill>
              </a:defRPr>
            </a:lvl1pPr>
          </a:lstStyle>
          <a:p>
            <a:pPr lvl="0" algn="r">
              <a:spcBef>
                <a:spcPts val="800"/>
              </a:spcBef>
              <a:spcAft>
                <a:spcPts val="0"/>
              </a:spcAft>
            </a:pPr>
            <a:r>
              <a:rPr lang="fr-FR" noProof="0" dirty="0"/>
              <a:t>COUNTRY</a:t>
            </a:r>
          </a:p>
        </p:txBody>
      </p:sp>
      <p:sp>
        <p:nvSpPr>
          <p:cNvPr id="9" name="Text Placeholder 48">
            <a:extLst>
              <a:ext uri="{FF2B5EF4-FFF2-40B4-BE49-F238E27FC236}">
                <a16:creationId xmlns:a16="http://schemas.microsoft.com/office/drawing/2014/main" id="{A5F8339A-D531-4891-8F15-90A0D21117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4137" y="5891219"/>
            <a:ext cx="3849185" cy="294480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algn="r">
              <a:spcBef>
                <a:spcPts val="800"/>
              </a:spcBef>
              <a:spcAft>
                <a:spcPts val="0"/>
              </a:spcAft>
              <a:defRPr lang="fr-FR" sz="1000" b="1" kern="1200" noProof="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r">
              <a:spcBef>
                <a:spcPts val="200"/>
              </a:spcBef>
              <a:defRPr sz="1400" b="0">
                <a:solidFill>
                  <a:schemeClr val="bg1"/>
                </a:solidFill>
                <a:latin typeface="+mn-lt"/>
              </a:defRPr>
            </a:lvl2pPr>
            <a:lvl3pPr>
              <a:defRPr sz="105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fr-FR" noProof="0" dirty="0"/>
              <a:t>Dates</a:t>
            </a:r>
          </a:p>
        </p:txBody>
      </p:sp>
      <p:sp>
        <p:nvSpPr>
          <p:cNvPr id="11" name="Text Placeholder 48">
            <a:extLst>
              <a:ext uri="{FF2B5EF4-FFF2-40B4-BE49-F238E27FC236}">
                <a16:creationId xmlns:a16="http://schemas.microsoft.com/office/drawing/2014/main" id="{A5F8339A-D531-4891-8F15-90A0D21117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23164" y="6421937"/>
            <a:ext cx="3190158" cy="292160"/>
          </a:xfrm>
          <a:prstGeom prst="rect">
            <a:avLst/>
          </a:prstGeom>
        </p:spPr>
        <p:txBody>
          <a:bodyPr numCol="1" spcCol="180000" anchor="b">
            <a:noAutofit/>
          </a:bodyPr>
          <a:lstStyle>
            <a:lvl1pPr algn="r">
              <a:spcBef>
                <a:spcPts val="800"/>
              </a:spcBef>
              <a:spcAft>
                <a:spcPts val="0"/>
              </a:spcAft>
              <a:defRPr sz="1050" b="1" baseline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  <a:lvl2pPr algn="r">
              <a:spcBef>
                <a:spcPts val="200"/>
              </a:spcBef>
              <a:defRPr sz="1400" b="0">
                <a:solidFill>
                  <a:schemeClr val="bg1"/>
                </a:solidFill>
                <a:latin typeface="+mn-lt"/>
              </a:defRPr>
            </a:lvl2pPr>
            <a:lvl3pPr>
              <a:defRPr sz="105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fr-FR" noProof="0" dirty="0"/>
              <a:t>MAIN DOMAIN OF ACTIVITY</a:t>
            </a:r>
          </a:p>
        </p:txBody>
      </p:sp>
      <p:sp>
        <p:nvSpPr>
          <p:cNvPr id="13" name="Text Placeholder 48">
            <a:extLst>
              <a:ext uri="{FF2B5EF4-FFF2-40B4-BE49-F238E27FC236}">
                <a16:creationId xmlns:a16="http://schemas.microsoft.com/office/drawing/2014/main" id="{A5F8339A-D531-4891-8F15-90A0D21117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1788" y="5587765"/>
            <a:ext cx="2780528" cy="200639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algn="l">
              <a:spcBef>
                <a:spcPts val="800"/>
              </a:spcBef>
              <a:spcAft>
                <a:spcPts val="0"/>
              </a:spcAft>
              <a:defRPr sz="900" b="0">
                <a:solidFill>
                  <a:schemeClr val="bg1"/>
                </a:solidFill>
                <a:latin typeface="+mn-lt"/>
              </a:defRPr>
            </a:lvl1pPr>
            <a:lvl2pPr algn="r">
              <a:spcBef>
                <a:spcPts val="200"/>
              </a:spcBef>
              <a:defRPr sz="1400" b="0">
                <a:solidFill>
                  <a:schemeClr val="bg1"/>
                </a:solidFill>
                <a:latin typeface="+mn-lt"/>
              </a:defRPr>
            </a:lvl2pPr>
            <a:lvl3pPr>
              <a:defRPr sz="105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fr-FR" noProof="0" dirty="0"/>
              <a:t>Copyright</a:t>
            </a:r>
          </a:p>
        </p:txBody>
      </p:sp>
      <p:sp>
        <p:nvSpPr>
          <p:cNvPr id="15" name="Text Placeholder 48">
            <a:extLst>
              <a:ext uri="{FF2B5EF4-FFF2-40B4-BE49-F238E27FC236}">
                <a16:creationId xmlns:a16="http://schemas.microsoft.com/office/drawing/2014/main" id="{23133CE9-2E5B-44D1-9FEC-71B4E9E98CB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50477" y="2909619"/>
            <a:ext cx="2862847" cy="1694164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algn="r">
              <a:spcBef>
                <a:spcPts val="800"/>
              </a:spcBef>
              <a:spcAft>
                <a:spcPts val="0"/>
              </a:spcAft>
              <a:defRPr sz="1400" b="0" baseline="0">
                <a:solidFill>
                  <a:schemeClr val="accent1"/>
                </a:solidFill>
                <a:latin typeface="+mn-lt"/>
              </a:defRPr>
            </a:lvl1pPr>
            <a:lvl2pPr algn="r">
              <a:spcBef>
                <a:spcPts val="200"/>
              </a:spcBef>
              <a:defRPr sz="1400" b="0">
                <a:solidFill>
                  <a:schemeClr val="bg1"/>
                </a:solidFill>
                <a:latin typeface="+mn-lt"/>
              </a:defRPr>
            </a:lvl2pPr>
            <a:lvl3pPr>
              <a:defRPr sz="105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fr-FR" noProof="0" dirty="0"/>
              <a:t>Mission, </a:t>
            </a:r>
            <a:r>
              <a:rPr lang="fr-FR" noProof="0" dirty="0" err="1"/>
              <a:t>features</a:t>
            </a:r>
            <a:r>
              <a:rPr lang="fr-FR" noProof="0" dirty="0"/>
              <a:t>, etc.</a:t>
            </a:r>
          </a:p>
          <a:p>
            <a:pPr lvl="0"/>
            <a:r>
              <a:rPr lang="fr-FR" noProof="0" dirty="0"/>
              <a:t>.</a:t>
            </a:r>
          </a:p>
        </p:txBody>
      </p:sp>
      <p:sp>
        <p:nvSpPr>
          <p:cNvPr id="19" name="Text Placeholder 48">
            <a:extLst>
              <a:ext uri="{FF2B5EF4-FFF2-40B4-BE49-F238E27FC236}">
                <a16:creationId xmlns:a16="http://schemas.microsoft.com/office/drawing/2014/main" id="{23133CE9-2E5B-44D1-9FEC-71B4E9E98CB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04152" y="4646292"/>
            <a:ext cx="4009171" cy="856105"/>
          </a:xfrm>
          <a:prstGeom prst="rect">
            <a:avLst/>
          </a:prstGeom>
        </p:spPr>
        <p:txBody>
          <a:bodyPr numCol="1" spcCol="180000" anchor="b">
            <a:no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egoe UI" panose="020B0604020202020204" pitchFamily="34" charset="0"/>
              <a:buNone/>
              <a:tabLst/>
              <a:defRPr sz="1200" b="0" baseline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 algn="r">
              <a:spcBef>
                <a:spcPts val="200"/>
              </a:spcBef>
              <a:defRPr sz="1400" b="0">
                <a:solidFill>
                  <a:schemeClr val="bg1"/>
                </a:solidFill>
                <a:latin typeface="+mn-lt"/>
              </a:defRPr>
            </a:lvl2pPr>
            <a:lvl3pPr>
              <a:defRPr sz="105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fr-FR" noProof="0" dirty="0"/>
              <a:t>Financial data</a:t>
            </a:r>
          </a:p>
        </p:txBody>
      </p: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23133CE9-2E5B-44D1-9FEC-71B4E9E98CB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45815" y="2498134"/>
            <a:ext cx="2767509" cy="175248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algn="r">
              <a:spcBef>
                <a:spcPts val="800"/>
              </a:spcBef>
              <a:spcAft>
                <a:spcPts val="0"/>
              </a:spcAft>
              <a:defRPr sz="1200" b="1" baseline="0">
                <a:solidFill>
                  <a:schemeClr val="accent3"/>
                </a:solidFill>
                <a:latin typeface="+mn-lt"/>
              </a:defRPr>
            </a:lvl1pPr>
            <a:lvl2pPr algn="r">
              <a:spcBef>
                <a:spcPts val="200"/>
              </a:spcBef>
              <a:defRPr sz="1400" b="0">
                <a:solidFill>
                  <a:schemeClr val="bg1"/>
                </a:solidFill>
                <a:latin typeface="+mn-lt"/>
              </a:defRPr>
            </a:lvl2pPr>
            <a:lvl3pPr>
              <a:defRPr sz="105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fr-FR" noProof="0" dirty="0" err="1"/>
              <a:t>Names</a:t>
            </a:r>
            <a:r>
              <a:rPr lang="fr-FR" noProof="0" dirty="0"/>
              <a:t> of the </a:t>
            </a:r>
            <a:r>
              <a:rPr lang="fr-FR" noProof="0" dirty="0" err="1"/>
              <a:t>architects</a:t>
            </a:r>
            <a:endParaRPr lang="fr-FR" noProof="0" dirty="0"/>
          </a:p>
        </p:txBody>
      </p:sp>
      <p:sp>
        <p:nvSpPr>
          <p:cNvPr id="21" name="ZoneTexte 20"/>
          <p:cNvSpPr txBox="1"/>
          <p:nvPr userDrawn="1"/>
        </p:nvSpPr>
        <p:spPr>
          <a:xfrm>
            <a:off x="9779667" y="2314329"/>
            <a:ext cx="213365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1100" b="1" dirty="0">
                <a:solidFill>
                  <a:schemeClr val="accent3"/>
                </a:solidFill>
              </a:rPr>
              <a:t>Architect</a:t>
            </a:r>
            <a:endParaRPr lang="fr-FR" sz="1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18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3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with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  4"/>
          <p:cNvSpPr>
            <a:spLocks noGrp="1"/>
          </p:cNvSpPr>
          <p:nvPr>
            <p:ph type="pic" sz="quarter" idx="31" hasCustomPrompt="1"/>
          </p:nvPr>
        </p:nvSpPr>
        <p:spPr>
          <a:xfrm>
            <a:off x="4951562" y="1338262"/>
            <a:ext cx="4561552" cy="4537439"/>
          </a:xfrm>
          <a:custGeom>
            <a:avLst/>
            <a:gdLst>
              <a:gd name="connsiteX0" fmla="*/ 0 w 4580753"/>
              <a:gd name="connsiteY0" fmla="*/ 4546833 h 4546833"/>
              <a:gd name="connsiteX1" fmla="*/ 1136708 w 4580753"/>
              <a:gd name="connsiteY1" fmla="*/ 0 h 4546833"/>
              <a:gd name="connsiteX2" fmla="*/ 4580753 w 4580753"/>
              <a:gd name="connsiteY2" fmla="*/ 0 h 4546833"/>
              <a:gd name="connsiteX3" fmla="*/ 3444045 w 4580753"/>
              <a:gd name="connsiteY3" fmla="*/ 4546833 h 4546833"/>
              <a:gd name="connsiteX4" fmla="*/ 0 w 4580753"/>
              <a:gd name="connsiteY4" fmla="*/ 4546833 h 4546833"/>
              <a:gd name="connsiteX0" fmla="*/ 0 w 4580753"/>
              <a:gd name="connsiteY0" fmla="*/ 4546833 h 4546833"/>
              <a:gd name="connsiteX1" fmla="*/ 1136708 w 4580753"/>
              <a:gd name="connsiteY1" fmla="*/ 0 h 4546833"/>
              <a:gd name="connsiteX2" fmla="*/ 4580753 w 4580753"/>
              <a:gd name="connsiteY2" fmla="*/ 0 h 4546833"/>
              <a:gd name="connsiteX3" fmla="*/ 1682357 w 4580753"/>
              <a:gd name="connsiteY3" fmla="*/ 4546833 h 4546833"/>
              <a:gd name="connsiteX4" fmla="*/ 0 w 4580753"/>
              <a:gd name="connsiteY4" fmla="*/ 4546833 h 4546833"/>
              <a:gd name="connsiteX0" fmla="*/ 0 w 4580753"/>
              <a:gd name="connsiteY0" fmla="*/ 4555222 h 4555222"/>
              <a:gd name="connsiteX1" fmla="*/ 29362 w 4580753"/>
              <a:gd name="connsiteY1" fmla="*/ 0 h 4555222"/>
              <a:gd name="connsiteX2" fmla="*/ 4580753 w 4580753"/>
              <a:gd name="connsiteY2" fmla="*/ 8389 h 4555222"/>
              <a:gd name="connsiteX3" fmla="*/ 1682357 w 4580753"/>
              <a:gd name="connsiteY3" fmla="*/ 4555222 h 4555222"/>
              <a:gd name="connsiteX4" fmla="*/ 0 w 4580753"/>
              <a:gd name="connsiteY4" fmla="*/ 4555222 h 4555222"/>
              <a:gd name="connsiteX0" fmla="*/ 0 w 4572364"/>
              <a:gd name="connsiteY0" fmla="*/ 4538444 h 4555222"/>
              <a:gd name="connsiteX1" fmla="*/ 20973 w 4572364"/>
              <a:gd name="connsiteY1" fmla="*/ 0 h 4555222"/>
              <a:gd name="connsiteX2" fmla="*/ 4572364 w 4572364"/>
              <a:gd name="connsiteY2" fmla="*/ 8389 h 4555222"/>
              <a:gd name="connsiteX3" fmla="*/ 1673968 w 4572364"/>
              <a:gd name="connsiteY3" fmla="*/ 4555222 h 4555222"/>
              <a:gd name="connsiteX4" fmla="*/ 0 w 4572364"/>
              <a:gd name="connsiteY4" fmla="*/ 4538444 h 4555222"/>
              <a:gd name="connsiteX0" fmla="*/ 10777 w 4583141"/>
              <a:gd name="connsiteY0" fmla="*/ 4544794 h 4561572"/>
              <a:gd name="connsiteX1" fmla="*/ 0 w 4583141"/>
              <a:gd name="connsiteY1" fmla="*/ 0 h 4561572"/>
              <a:gd name="connsiteX2" fmla="*/ 4583141 w 4583141"/>
              <a:gd name="connsiteY2" fmla="*/ 14739 h 4561572"/>
              <a:gd name="connsiteX3" fmla="*/ 1684745 w 4583141"/>
              <a:gd name="connsiteY3" fmla="*/ 4561572 h 4561572"/>
              <a:gd name="connsiteX4" fmla="*/ 10777 w 4583141"/>
              <a:gd name="connsiteY4" fmla="*/ 4544794 h 4561572"/>
              <a:gd name="connsiteX0" fmla="*/ 10777 w 4583141"/>
              <a:gd name="connsiteY0" fmla="*/ 4530055 h 4546833"/>
              <a:gd name="connsiteX1" fmla="*/ 0 w 4583141"/>
              <a:gd name="connsiteY1" fmla="*/ 4311 h 4546833"/>
              <a:gd name="connsiteX2" fmla="*/ 4583141 w 4583141"/>
              <a:gd name="connsiteY2" fmla="*/ 0 h 4546833"/>
              <a:gd name="connsiteX3" fmla="*/ 1684745 w 4583141"/>
              <a:gd name="connsiteY3" fmla="*/ 4546833 h 4546833"/>
              <a:gd name="connsiteX4" fmla="*/ 10777 w 4583141"/>
              <a:gd name="connsiteY4" fmla="*/ 4530055 h 4546833"/>
              <a:gd name="connsiteX0" fmla="*/ 4427 w 4576791"/>
              <a:gd name="connsiteY0" fmla="*/ 4530055 h 4546833"/>
              <a:gd name="connsiteX1" fmla="*/ 0 w 4576791"/>
              <a:gd name="connsiteY1" fmla="*/ 4311 h 4546833"/>
              <a:gd name="connsiteX2" fmla="*/ 4576791 w 4576791"/>
              <a:gd name="connsiteY2" fmla="*/ 0 h 4546833"/>
              <a:gd name="connsiteX3" fmla="*/ 1678395 w 4576791"/>
              <a:gd name="connsiteY3" fmla="*/ 4546833 h 4546833"/>
              <a:gd name="connsiteX4" fmla="*/ 4427 w 4576791"/>
              <a:gd name="connsiteY4" fmla="*/ 4530055 h 4546833"/>
              <a:gd name="connsiteX0" fmla="*/ 10777 w 4576791"/>
              <a:gd name="connsiteY0" fmla="*/ 4536405 h 4546833"/>
              <a:gd name="connsiteX1" fmla="*/ 0 w 4576791"/>
              <a:gd name="connsiteY1" fmla="*/ 4311 h 4546833"/>
              <a:gd name="connsiteX2" fmla="*/ 4576791 w 4576791"/>
              <a:gd name="connsiteY2" fmla="*/ 0 h 4546833"/>
              <a:gd name="connsiteX3" fmla="*/ 1678395 w 4576791"/>
              <a:gd name="connsiteY3" fmla="*/ 4546833 h 4546833"/>
              <a:gd name="connsiteX4" fmla="*/ 10777 w 4576791"/>
              <a:gd name="connsiteY4" fmla="*/ 4536405 h 4546833"/>
              <a:gd name="connsiteX0" fmla="*/ 10777 w 4576791"/>
              <a:gd name="connsiteY0" fmla="*/ 4536405 h 4553183"/>
              <a:gd name="connsiteX1" fmla="*/ 0 w 4576791"/>
              <a:gd name="connsiteY1" fmla="*/ 4311 h 4553183"/>
              <a:gd name="connsiteX2" fmla="*/ 4576791 w 4576791"/>
              <a:gd name="connsiteY2" fmla="*/ 0 h 4553183"/>
              <a:gd name="connsiteX3" fmla="*/ 1678395 w 4576791"/>
              <a:gd name="connsiteY3" fmla="*/ 4553183 h 4553183"/>
              <a:gd name="connsiteX4" fmla="*/ 10777 w 4576791"/>
              <a:gd name="connsiteY4" fmla="*/ 4536405 h 4553183"/>
              <a:gd name="connsiteX0" fmla="*/ 4427 w 4576791"/>
              <a:gd name="connsiteY0" fmla="*/ 4555455 h 4555455"/>
              <a:gd name="connsiteX1" fmla="*/ 0 w 4576791"/>
              <a:gd name="connsiteY1" fmla="*/ 4311 h 4555455"/>
              <a:gd name="connsiteX2" fmla="*/ 4576791 w 4576791"/>
              <a:gd name="connsiteY2" fmla="*/ 0 h 4555455"/>
              <a:gd name="connsiteX3" fmla="*/ 1678395 w 4576791"/>
              <a:gd name="connsiteY3" fmla="*/ 4553183 h 4555455"/>
              <a:gd name="connsiteX4" fmla="*/ 4427 w 4576791"/>
              <a:gd name="connsiteY4" fmla="*/ 4555455 h 455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6791" h="4555455">
                <a:moveTo>
                  <a:pt x="4427" y="4555455"/>
                </a:moveTo>
                <a:cubicBezTo>
                  <a:pt x="835" y="3040524"/>
                  <a:pt x="3592" y="1519242"/>
                  <a:pt x="0" y="4311"/>
                </a:cubicBezTo>
                <a:lnTo>
                  <a:pt x="4576791" y="0"/>
                </a:lnTo>
                <a:lnTo>
                  <a:pt x="1678395" y="4553183"/>
                </a:lnTo>
                <a:lnTo>
                  <a:pt x="4427" y="4555455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000" i="1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sur l’cône pour ajouter une image, n’oubliez pas de renseigner le copyright</a:t>
            </a:r>
            <a:endParaRPr lang="en-US" dirty="0"/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E7CEB104-09D2-41EA-82F2-E2905F4184EF}"/>
              </a:ext>
            </a:extLst>
          </p:cNvPr>
          <p:cNvSpPr/>
          <p:nvPr userDrawn="1"/>
        </p:nvSpPr>
        <p:spPr>
          <a:xfrm flipH="1">
            <a:off x="6134557" y="0"/>
            <a:ext cx="6057443" cy="6858000"/>
          </a:xfrm>
          <a:custGeom>
            <a:avLst/>
            <a:gdLst>
              <a:gd name="connsiteX0" fmla="*/ 1655809 w 6057443"/>
              <a:gd name="connsiteY0" fmla="*/ 0 h 6858000"/>
              <a:gd name="connsiteX1" fmla="*/ 0 w 6057443"/>
              <a:gd name="connsiteY1" fmla="*/ 0 h 6858000"/>
              <a:gd name="connsiteX2" fmla="*/ 0 w 6057443"/>
              <a:gd name="connsiteY2" fmla="*/ 6858000 h 6858000"/>
              <a:gd name="connsiteX3" fmla="*/ 6057443 w 60574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7443" h="6858000">
                <a:moveTo>
                  <a:pt x="1655809" y="0"/>
                </a:moveTo>
                <a:lnTo>
                  <a:pt x="0" y="0"/>
                </a:lnTo>
                <a:lnTo>
                  <a:pt x="0" y="6858000"/>
                </a:lnTo>
                <a:lnTo>
                  <a:pt x="6057443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89E24237-09CF-44F7-AFD7-4F0C5414537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6134557" y="0"/>
            <a:ext cx="6054256" cy="6858000"/>
          </a:xfrm>
          <a:custGeom>
            <a:avLst/>
            <a:gdLst>
              <a:gd name="connsiteX0" fmla="*/ 610129 w 6054256"/>
              <a:gd name="connsiteY0" fmla="*/ 0 h 6858000"/>
              <a:gd name="connsiteX1" fmla="*/ 0 w 6054256"/>
              <a:gd name="connsiteY1" fmla="*/ 0 h 6858000"/>
              <a:gd name="connsiteX2" fmla="*/ 0 w 6054256"/>
              <a:gd name="connsiteY2" fmla="*/ 6858000 h 6858000"/>
              <a:gd name="connsiteX3" fmla="*/ 6054256 w 6054256"/>
              <a:gd name="connsiteY3" fmla="*/ 6858000 h 6858000"/>
              <a:gd name="connsiteX4" fmla="*/ 2561696 w 6054256"/>
              <a:gd name="connsiteY4" fmla="*/ 1411432 h 6858000"/>
              <a:gd name="connsiteX5" fmla="*/ 2561679 w 6054256"/>
              <a:gd name="connsiteY5" fmla="*/ 1411438 h 6858000"/>
              <a:gd name="connsiteX0" fmla="*/ 610129 w 6054256"/>
              <a:gd name="connsiteY0" fmla="*/ 0 h 6858000"/>
              <a:gd name="connsiteX1" fmla="*/ 0 w 6054256"/>
              <a:gd name="connsiteY1" fmla="*/ 0 h 6858000"/>
              <a:gd name="connsiteX2" fmla="*/ 0 w 6054256"/>
              <a:gd name="connsiteY2" fmla="*/ 6858000 h 6858000"/>
              <a:gd name="connsiteX3" fmla="*/ 6054256 w 6054256"/>
              <a:gd name="connsiteY3" fmla="*/ 6858000 h 6858000"/>
              <a:gd name="connsiteX4" fmla="*/ 2561696 w 6054256"/>
              <a:gd name="connsiteY4" fmla="*/ 1411432 h 6858000"/>
              <a:gd name="connsiteX5" fmla="*/ 2498179 w 6054256"/>
              <a:gd name="connsiteY5" fmla="*/ 1322538 h 6858000"/>
              <a:gd name="connsiteX6" fmla="*/ 610129 w 6054256"/>
              <a:gd name="connsiteY6" fmla="*/ 0 h 6858000"/>
              <a:gd name="connsiteX0" fmla="*/ 610129 w 6054256"/>
              <a:gd name="connsiteY0" fmla="*/ 0 h 6858000"/>
              <a:gd name="connsiteX1" fmla="*/ 0 w 6054256"/>
              <a:gd name="connsiteY1" fmla="*/ 0 h 6858000"/>
              <a:gd name="connsiteX2" fmla="*/ 0 w 6054256"/>
              <a:gd name="connsiteY2" fmla="*/ 6858000 h 6858000"/>
              <a:gd name="connsiteX3" fmla="*/ 6054256 w 6054256"/>
              <a:gd name="connsiteY3" fmla="*/ 6858000 h 6858000"/>
              <a:gd name="connsiteX4" fmla="*/ 2498179 w 6054256"/>
              <a:gd name="connsiteY4" fmla="*/ 1322538 h 6858000"/>
              <a:gd name="connsiteX5" fmla="*/ 610129 w 6054256"/>
              <a:gd name="connsiteY5" fmla="*/ 0 h 6858000"/>
              <a:gd name="connsiteX0" fmla="*/ 610129 w 6054256"/>
              <a:gd name="connsiteY0" fmla="*/ 0 h 6858000"/>
              <a:gd name="connsiteX1" fmla="*/ 0 w 6054256"/>
              <a:gd name="connsiteY1" fmla="*/ 0 h 6858000"/>
              <a:gd name="connsiteX2" fmla="*/ 0 w 6054256"/>
              <a:gd name="connsiteY2" fmla="*/ 6858000 h 6858000"/>
              <a:gd name="connsiteX3" fmla="*/ 6054256 w 6054256"/>
              <a:gd name="connsiteY3" fmla="*/ 6858000 h 6858000"/>
              <a:gd name="connsiteX4" fmla="*/ 2507704 w 6054256"/>
              <a:gd name="connsiteY4" fmla="*/ 1325713 h 6858000"/>
              <a:gd name="connsiteX5" fmla="*/ 610129 w 605425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4256" h="6858000">
                <a:moveTo>
                  <a:pt x="610129" y="0"/>
                </a:moveTo>
                <a:lnTo>
                  <a:pt x="0" y="0"/>
                </a:lnTo>
                <a:lnTo>
                  <a:pt x="0" y="6858000"/>
                </a:lnTo>
                <a:lnTo>
                  <a:pt x="6054256" y="6858000"/>
                </a:lnTo>
                <a:lnTo>
                  <a:pt x="2507704" y="1325713"/>
                </a:lnTo>
                <a:cubicBezTo>
                  <a:pt x="1857187" y="855234"/>
                  <a:pt x="1260646" y="470479"/>
                  <a:pt x="610129" y="0"/>
                </a:cubicBezTo>
                <a:close/>
              </a:path>
            </a:pathLst>
          </a:custGeom>
          <a:solidFill>
            <a:srgbClr val="E6ECE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62C3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F3E613F-CC17-4E27-8DAE-C19501AA5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8" y="333375"/>
            <a:ext cx="8814027" cy="261610"/>
          </a:xfrm>
        </p:spPr>
        <p:txBody>
          <a:bodyPr anchor="t"/>
          <a:lstStyle>
            <a:lvl1pPr>
              <a:defRPr sz="2000" baseline="0"/>
            </a:lvl1pPr>
          </a:lstStyle>
          <a:p>
            <a:r>
              <a:rPr lang="fr-FR" noProof="0" dirty="0" err="1"/>
              <a:t>Title</a:t>
            </a:r>
            <a:endParaRPr lang="fr-FR" noProof="0" dirty="0"/>
          </a:p>
        </p:txBody>
      </p:sp>
      <p:sp>
        <p:nvSpPr>
          <p:cNvPr id="17" name="Text Placeholder 48">
            <a:extLst>
              <a:ext uri="{FF2B5EF4-FFF2-40B4-BE49-F238E27FC236}">
                <a16:creationId xmlns:a16="http://schemas.microsoft.com/office/drawing/2014/main" id="{23133CE9-2E5B-44D1-9FEC-71B4E9E98C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11725" y="1362928"/>
            <a:ext cx="2166657" cy="343951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algn="r">
              <a:spcBef>
                <a:spcPts val="800"/>
              </a:spcBef>
              <a:spcAft>
                <a:spcPts val="0"/>
              </a:spcAft>
              <a:defRPr lang="fr-FR" sz="1800" b="1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algn="r">
              <a:spcBef>
                <a:spcPts val="200"/>
              </a:spcBef>
              <a:defRPr sz="1400" b="0">
                <a:solidFill>
                  <a:schemeClr val="bg1"/>
                </a:solidFill>
                <a:latin typeface="+mn-lt"/>
              </a:defRPr>
            </a:lvl2pPr>
            <a:lvl3pPr>
              <a:defRPr sz="1050"/>
            </a:lvl3pPr>
            <a:lvl4pPr>
              <a:defRPr sz="1050"/>
            </a:lvl4pPr>
            <a:lvl5pPr>
              <a:defRPr sz="1000"/>
            </a:lvl5pPr>
          </a:lstStyle>
          <a:p>
            <a:pPr lvl="0" algn="r">
              <a:spcBef>
                <a:spcPts val="800"/>
              </a:spcBef>
              <a:spcAft>
                <a:spcPts val="0"/>
              </a:spcAft>
            </a:pPr>
            <a:r>
              <a:rPr lang="fr-FR" noProof="0" dirty="0"/>
              <a:t>Client</a:t>
            </a:r>
          </a:p>
        </p:txBody>
      </p:sp>
      <p:sp>
        <p:nvSpPr>
          <p:cNvPr id="7" name="Text Placeholder 48">
            <a:extLst>
              <a:ext uri="{FF2B5EF4-FFF2-40B4-BE49-F238E27FC236}">
                <a16:creationId xmlns:a16="http://schemas.microsoft.com/office/drawing/2014/main" id="{A5F8339A-D531-4891-8F15-90A0D211177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50034" y="5440282"/>
            <a:ext cx="4530433" cy="292160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algn="r">
              <a:spcBef>
                <a:spcPts val="800"/>
              </a:spcBef>
              <a:spcAft>
                <a:spcPts val="0"/>
              </a:spcAft>
              <a:defRPr lang="fr-FR" sz="1800" b="1" kern="1200" noProof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algn="r">
              <a:spcBef>
                <a:spcPts val="200"/>
              </a:spcBef>
              <a:defRPr sz="1400" b="0">
                <a:solidFill>
                  <a:schemeClr val="bg1"/>
                </a:solidFill>
                <a:latin typeface="+mn-lt"/>
              </a:defRPr>
            </a:lvl2pPr>
            <a:lvl3pPr>
              <a:defRPr sz="105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fr-FR" noProof="0" dirty="0"/>
              <a:t>COUNTRY</a:t>
            </a:r>
          </a:p>
        </p:txBody>
      </p:sp>
      <p:sp>
        <p:nvSpPr>
          <p:cNvPr id="9" name="Text Placeholder 48">
            <a:extLst>
              <a:ext uri="{FF2B5EF4-FFF2-40B4-BE49-F238E27FC236}">
                <a16:creationId xmlns:a16="http://schemas.microsoft.com/office/drawing/2014/main" id="{A5F8339A-D531-4891-8F15-90A0D21117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5815" y="5770883"/>
            <a:ext cx="2732568" cy="294480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algn="r">
              <a:spcBef>
                <a:spcPts val="800"/>
              </a:spcBef>
              <a:spcAft>
                <a:spcPts val="0"/>
              </a:spcAft>
              <a:defRPr lang="fr-FR" sz="1000" b="1" kern="1200" noProof="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r">
              <a:spcBef>
                <a:spcPts val="200"/>
              </a:spcBef>
              <a:defRPr sz="1400" b="0">
                <a:solidFill>
                  <a:schemeClr val="bg1"/>
                </a:solidFill>
                <a:latin typeface="+mn-lt"/>
              </a:defRPr>
            </a:lvl2pPr>
            <a:lvl3pPr>
              <a:defRPr sz="105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fr-FR" noProof="0" dirty="0"/>
              <a:t>Dates</a:t>
            </a:r>
          </a:p>
        </p:txBody>
      </p:sp>
      <p:sp>
        <p:nvSpPr>
          <p:cNvPr id="11" name="Text Placeholder 48">
            <a:extLst>
              <a:ext uri="{FF2B5EF4-FFF2-40B4-BE49-F238E27FC236}">
                <a16:creationId xmlns:a16="http://schemas.microsoft.com/office/drawing/2014/main" id="{A5F8339A-D531-4891-8F15-90A0D21117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06182" y="6208031"/>
            <a:ext cx="3272199" cy="292160"/>
          </a:xfrm>
          <a:prstGeom prst="rect">
            <a:avLst/>
          </a:prstGeom>
        </p:spPr>
        <p:txBody>
          <a:bodyPr numCol="1" spcCol="180000" anchor="b">
            <a:noAutofit/>
          </a:bodyPr>
          <a:lstStyle>
            <a:lvl1pPr algn="r">
              <a:spcBef>
                <a:spcPts val="800"/>
              </a:spcBef>
              <a:spcAft>
                <a:spcPts val="0"/>
              </a:spcAft>
              <a:defRPr lang="fr-FR" sz="1050" b="1" kern="1200" baseline="0" noProof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r">
              <a:spcBef>
                <a:spcPts val="200"/>
              </a:spcBef>
              <a:defRPr sz="1400" b="0">
                <a:solidFill>
                  <a:schemeClr val="bg1"/>
                </a:solidFill>
                <a:latin typeface="+mn-lt"/>
              </a:defRPr>
            </a:lvl2pPr>
            <a:lvl3pPr>
              <a:defRPr sz="105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fr-FR" noProof="0" dirty="0"/>
              <a:t>MAIN DOMAIN OF ACTIVITY</a:t>
            </a:r>
          </a:p>
        </p:txBody>
      </p:sp>
      <p:sp>
        <p:nvSpPr>
          <p:cNvPr id="15" name="Text Placeholder 48">
            <a:extLst>
              <a:ext uri="{FF2B5EF4-FFF2-40B4-BE49-F238E27FC236}">
                <a16:creationId xmlns:a16="http://schemas.microsoft.com/office/drawing/2014/main" id="{23133CE9-2E5B-44D1-9FEC-71B4E9E98CB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52411" y="2584329"/>
            <a:ext cx="2925972" cy="1694164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algn="r">
              <a:spcBef>
                <a:spcPts val="800"/>
              </a:spcBef>
              <a:spcAft>
                <a:spcPts val="0"/>
              </a:spcAft>
              <a:defRPr sz="1400" b="0" baseline="0">
                <a:solidFill>
                  <a:schemeClr val="accent1"/>
                </a:solidFill>
                <a:latin typeface="+mn-lt"/>
              </a:defRPr>
            </a:lvl1pPr>
            <a:lvl2pPr algn="r">
              <a:spcBef>
                <a:spcPts val="200"/>
              </a:spcBef>
              <a:defRPr sz="1400" b="0">
                <a:solidFill>
                  <a:schemeClr val="bg1"/>
                </a:solidFill>
                <a:latin typeface="+mn-lt"/>
              </a:defRPr>
            </a:lvl2pPr>
            <a:lvl3pPr>
              <a:defRPr sz="105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fr-FR" noProof="0" dirty="0"/>
              <a:t>Mission, </a:t>
            </a:r>
            <a:r>
              <a:rPr lang="fr-FR" noProof="0" dirty="0" err="1"/>
              <a:t>features</a:t>
            </a:r>
            <a:r>
              <a:rPr lang="fr-FR" noProof="0" dirty="0"/>
              <a:t>, etc.</a:t>
            </a:r>
          </a:p>
          <a:p>
            <a:pPr lvl="0"/>
            <a:endParaRPr lang="fr-FR" noProof="0" dirty="0"/>
          </a:p>
          <a:p>
            <a:pPr lvl="0"/>
            <a:r>
              <a:rPr lang="fr-FR" noProof="0" dirty="0"/>
              <a:t>.</a:t>
            </a:r>
          </a:p>
        </p:txBody>
      </p:sp>
      <p:sp>
        <p:nvSpPr>
          <p:cNvPr id="19" name="Text Placeholder 48">
            <a:extLst>
              <a:ext uri="{FF2B5EF4-FFF2-40B4-BE49-F238E27FC236}">
                <a16:creationId xmlns:a16="http://schemas.microsoft.com/office/drawing/2014/main" id="{23133CE9-2E5B-44D1-9FEC-71B4E9E98CB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77348" y="4559285"/>
            <a:ext cx="3701035" cy="856105"/>
          </a:xfrm>
          <a:prstGeom prst="rect">
            <a:avLst/>
          </a:prstGeom>
        </p:spPr>
        <p:txBody>
          <a:bodyPr numCol="1" spcCol="180000" anchor="b">
            <a:no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Segoe UI" panose="020B0604020202020204" pitchFamily="34" charset="0"/>
              <a:buNone/>
              <a:tabLst/>
              <a:defRPr lang="fr-FR" sz="1200" b="0" kern="1200" baseline="0" noProof="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r">
              <a:spcBef>
                <a:spcPts val="200"/>
              </a:spcBef>
              <a:defRPr sz="1400" b="0">
                <a:solidFill>
                  <a:schemeClr val="bg1"/>
                </a:solidFill>
                <a:latin typeface="+mn-lt"/>
              </a:defRPr>
            </a:lvl2pPr>
            <a:lvl3pPr>
              <a:defRPr sz="1050"/>
            </a:lvl3pPr>
            <a:lvl4pPr>
              <a:defRPr sz="1050"/>
            </a:lvl4pPr>
            <a:lvl5pPr>
              <a:defRPr sz="1000"/>
            </a:lvl5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Segoe UI" panose="020B0604020202020204" pitchFamily="34" charset="0"/>
              <a:buNone/>
              <a:tabLst/>
              <a:defRPr/>
            </a:pPr>
            <a:r>
              <a:rPr lang="fr-FR" dirty="0"/>
              <a:t>Financial data</a:t>
            </a:r>
          </a:p>
        </p:txBody>
      </p:sp>
      <p:sp>
        <p:nvSpPr>
          <p:cNvPr id="22" name="Espace réservé pour une image  7"/>
          <p:cNvSpPr>
            <a:spLocks noGrp="1"/>
          </p:cNvSpPr>
          <p:nvPr>
            <p:ph type="pic" sz="quarter" idx="34" hasCustomPrompt="1"/>
          </p:nvPr>
        </p:nvSpPr>
        <p:spPr>
          <a:xfrm>
            <a:off x="0" y="1338265"/>
            <a:ext cx="4795838" cy="4537439"/>
          </a:xfrm>
        </p:spPr>
        <p:txBody>
          <a:bodyPr anchor="ctr"/>
          <a:lstStyle>
            <a:lvl1pPr algn="ctr">
              <a:defRPr sz="1000" i="1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sur l’icône pour ajouter une image, n'oubliez pas de renseigner le copyright</a:t>
            </a:r>
            <a:endParaRPr lang="en-US" dirty="0"/>
          </a:p>
        </p:txBody>
      </p:sp>
      <p:sp>
        <p:nvSpPr>
          <p:cNvPr id="23" name="Text Placeholder 48">
            <a:extLst>
              <a:ext uri="{FF2B5EF4-FFF2-40B4-BE49-F238E27FC236}">
                <a16:creationId xmlns:a16="http://schemas.microsoft.com/office/drawing/2014/main" id="{A5F8339A-D531-4891-8F15-90A0D21117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rot="16200000">
            <a:off x="4366457" y="4896966"/>
            <a:ext cx="1568741" cy="292160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algn="l">
              <a:spcBef>
                <a:spcPts val="800"/>
              </a:spcBef>
              <a:spcAft>
                <a:spcPts val="0"/>
              </a:spcAft>
              <a:defRPr sz="900" b="0" baseline="0">
                <a:solidFill>
                  <a:schemeClr val="bg1"/>
                </a:solidFill>
                <a:latin typeface="+mj-lt"/>
              </a:defRPr>
            </a:lvl1pPr>
            <a:lvl2pPr algn="r">
              <a:spcBef>
                <a:spcPts val="200"/>
              </a:spcBef>
              <a:defRPr sz="1400" b="0">
                <a:solidFill>
                  <a:schemeClr val="bg1"/>
                </a:solidFill>
                <a:latin typeface="+mn-lt"/>
              </a:defRPr>
            </a:lvl2pPr>
            <a:lvl3pPr>
              <a:defRPr sz="105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fr-FR" noProof="0" dirty="0"/>
              <a:t>copyright</a:t>
            </a:r>
          </a:p>
        </p:txBody>
      </p:sp>
      <p:sp>
        <p:nvSpPr>
          <p:cNvPr id="24" name="Text Placeholder 48">
            <a:extLst>
              <a:ext uri="{FF2B5EF4-FFF2-40B4-BE49-F238E27FC236}">
                <a16:creationId xmlns:a16="http://schemas.microsoft.com/office/drawing/2014/main" id="{A5F8339A-D531-4891-8F15-90A0D211177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 rot="16200000">
            <a:off x="-529972" y="4904085"/>
            <a:ext cx="1568741" cy="292160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algn="l">
              <a:spcBef>
                <a:spcPts val="800"/>
              </a:spcBef>
              <a:spcAft>
                <a:spcPts val="0"/>
              </a:spcAft>
              <a:defRPr sz="900" b="0" baseline="0">
                <a:solidFill>
                  <a:schemeClr val="bg1"/>
                </a:solidFill>
                <a:latin typeface="+mj-lt"/>
              </a:defRPr>
            </a:lvl1pPr>
            <a:lvl2pPr algn="r">
              <a:spcBef>
                <a:spcPts val="200"/>
              </a:spcBef>
              <a:defRPr sz="1400" b="0">
                <a:solidFill>
                  <a:schemeClr val="bg1"/>
                </a:solidFill>
                <a:latin typeface="+mn-lt"/>
              </a:defRPr>
            </a:lvl2pPr>
            <a:lvl3pPr>
              <a:defRPr sz="105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fr-FR" noProof="0" dirty="0"/>
              <a:t>copyright</a:t>
            </a:r>
          </a:p>
        </p:txBody>
      </p:sp>
    </p:spTree>
    <p:extLst>
      <p:ext uri="{BB962C8B-B14F-4D97-AF65-F5344CB8AC3E}">
        <p14:creationId xmlns:p14="http://schemas.microsoft.com/office/powerpoint/2010/main" val="19662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3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pour une image  34">
            <a:extLst>
              <a:ext uri="{FF2B5EF4-FFF2-40B4-BE49-F238E27FC236}">
                <a16:creationId xmlns:a16="http://schemas.microsoft.com/office/drawing/2014/main" id="{71133FC2-1318-4F10-8D8D-6458C3B7DE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9622" y="1331621"/>
            <a:ext cx="3924150" cy="4533471"/>
          </a:xfrm>
          <a:custGeom>
            <a:avLst/>
            <a:gdLst>
              <a:gd name="connsiteX0" fmla="*/ 0 w 3924150"/>
              <a:gd name="connsiteY0" fmla="*/ 0 h 4533471"/>
              <a:gd name="connsiteX1" fmla="*/ 3924150 w 3924150"/>
              <a:gd name="connsiteY1" fmla="*/ 0 h 4533471"/>
              <a:gd name="connsiteX2" fmla="*/ 3924150 w 3924150"/>
              <a:gd name="connsiteY2" fmla="*/ 4533471 h 4533471"/>
              <a:gd name="connsiteX3" fmla="*/ 0 w 3924150"/>
              <a:gd name="connsiteY3" fmla="*/ 4533471 h 4533471"/>
              <a:gd name="connsiteX4" fmla="*/ 0 w 3924150"/>
              <a:gd name="connsiteY4" fmla="*/ 456926 h 4533471"/>
              <a:gd name="connsiteX5" fmla="*/ 369885 w 3924150"/>
              <a:gd name="connsiteY5" fmla="*/ 456926 h 4533471"/>
              <a:gd name="connsiteX6" fmla="*/ 369885 w 3924150"/>
              <a:gd name="connsiteY6" fmla="*/ 210705 h 4533471"/>
              <a:gd name="connsiteX7" fmla="*/ 0 w 3924150"/>
              <a:gd name="connsiteY7" fmla="*/ 210705 h 453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4150" h="4533471">
                <a:moveTo>
                  <a:pt x="0" y="0"/>
                </a:moveTo>
                <a:lnTo>
                  <a:pt x="3924150" y="0"/>
                </a:lnTo>
                <a:lnTo>
                  <a:pt x="3924150" y="4533471"/>
                </a:lnTo>
                <a:lnTo>
                  <a:pt x="0" y="4533471"/>
                </a:lnTo>
                <a:lnTo>
                  <a:pt x="0" y="456926"/>
                </a:lnTo>
                <a:lnTo>
                  <a:pt x="369885" y="456926"/>
                </a:lnTo>
                <a:lnTo>
                  <a:pt x="369885" y="210705"/>
                </a:lnTo>
                <a:lnTo>
                  <a:pt x="0" y="2107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692000">
            <a:noAutofit/>
          </a:bodyPr>
          <a:lstStyle>
            <a:lvl1pPr algn="ctr">
              <a:defRPr sz="900" i="1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38" name="Espace réservé pour une image  37">
            <a:extLst>
              <a:ext uri="{FF2B5EF4-FFF2-40B4-BE49-F238E27FC236}">
                <a16:creationId xmlns:a16="http://schemas.microsoft.com/office/drawing/2014/main" id="{8A622EEE-2001-4C8C-8EF8-CC8AF7B488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26469" y="1331621"/>
            <a:ext cx="3924150" cy="4533471"/>
          </a:xfrm>
          <a:custGeom>
            <a:avLst/>
            <a:gdLst>
              <a:gd name="connsiteX0" fmla="*/ 0 w 3924150"/>
              <a:gd name="connsiteY0" fmla="*/ 0 h 4533471"/>
              <a:gd name="connsiteX1" fmla="*/ 3924150 w 3924150"/>
              <a:gd name="connsiteY1" fmla="*/ 0 h 4533471"/>
              <a:gd name="connsiteX2" fmla="*/ 3924150 w 3924150"/>
              <a:gd name="connsiteY2" fmla="*/ 4533471 h 4533471"/>
              <a:gd name="connsiteX3" fmla="*/ 0 w 3924150"/>
              <a:gd name="connsiteY3" fmla="*/ 4533471 h 4533471"/>
              <a:gd name="connsiteX4" fmla="*/ 0 w 3924150"/>
              <a:gd name="connsiteY4" fmla="*/ 456926 h 4533471"/>
              <a:gd name="connsiteX5" fmla="*/ 366712 w 3924150"/>
              <a:gd name="connsiteY5" fmla="*/ 456926 h 4533471"/>
              <a:gd name="connsiteX6" fmla="*/ 366712 w 3924150"/>
              <a:gd name="connsiteY6" fmla="*/ 210705 h 4533471"/>
              <a:gd name="connsiteX7" fmla="*/ 0 w 3924150"/>
              <a:gd name="connsiteY7" fmla="*/ 210705 h 453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4150" h="4533471">
                <a:moveTo>
                  <a:pt x="0" y="0"/>
                </a:moveTo>
                <a:lnTo>
                  <a:pt x="3924150" y="0"/>
                </a:lnTo>
                <a:lnTo>
                  <a:pt x="3924150" y="4533471"/>
                </a:lnTo>
                <a:lnTo>
                  <a:pt x="0" y="4533471"/>
                </a:lnTo>
                <a:lnTo>
                  <a:pt x="0" y="456926"/>
                </a:lnTo>
                <a:lnTo>
                  <a:pt x="366712" y="456926"/>
                </a:lnTo>
                <a:lnTo>
                  <a:pt x="366712" y="210705"/>
                </a:lnTo>
                <a:lnTo>
                  <a:pt x="0" y="2107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692000">
            <a:noAutofit/>
          </a:bodyPr>
          <a:lstStyle>
            <a:lvl1pPr algn="ctr">
              <a:defRPr sz="900" i="1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F29E29E-D3B0-4394-A9BB-D9F927BF0849}"/>
              </a:ext>
            </a:extLst>
          </p:cNvPr>
          <p:cNvSpPr/>
          <p:nvPr/>
        </p:nvSpPr>
        <p:spPr>
          <a:xfrm rot="16200000" flipH="1">
            <a:off x="654834" y="1789835"/>
            <a:ext cx="66075" cy="63500"/>
          </a:xfrm>
          <a:custGeom>
            <a:avLst/>
            <a:gdLst>
              <a:gd name="connsiteX0" fmla="*/ 0 w 66075"/>
              <a:gd name="connsiteY0" fmla="*/ 63500 h 63500"/>
              <a:gd name="connsiteX1" fmla="*/ 66075 w 66075"/>
              <a:gd name="connsiteY1" fmla="*/ 63500 h 63500"/>
              <a:gd name="connsiteX2" fmla="*/ 339 w 66075"/>
              <a:gd name="connsiteY2" fmla="*/ 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75" h="63500">
                <a:moveTo>
                  <a:pt x="0" y="63500"/>
                </a:moveTo>
                <a:lnTo>
                  <a:pt x="66075" y="63500"/>
                </a:lnTo>
                <a:lnTo>
                  <a:pt x="339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0EE528BD-E95D-46B8-BAF6-905E38EA88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33316" y="1331622"/>
            <a:ext cx="2538683" cy="4533470"/>
          </a:xfrm>
        </p:spPr>
        <p:txBody>
          <a:bodyPr numCol="1" spcCol="180000">
            <a:noAutofit/>
          </a:bodyPr>
          <a:lstStyle>
            <a:lvl1pPr>
              <a:spcBef>
                <a:spcPts val="800"/>
              </a:spcBef>
              <a:spcAft>
                <a:spcPts val="0"/>
              </a:spcAft>
              <a:defRPr sz="1300" b="1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200"/>
              </a:spcBef>
              <a:defRPr sz="1100" b="0">
                <a:solidFill>
                  <a:schemeClr val="accent1"/>
                </a:solidFill>
                <a:latin typeface="+mn-lt"/>
              </a:defRPr>
            </a:lvl2pPr>
            <a:lvl3pPr>
              <a:defRPr sz="105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661FC8-91BF-4CE7-8CEE-8597FDA6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20" name="Freeform: Shape 35">
            <a:extLst>
              <a:ext uri="{FF2B5EF4-FFF2-40B4-BE49-F238E27FC236}">
                <a16:creationId xmlns:a16="http://schemas.microsoft.com/office/drawing/2014/main" id="{82C6A00A-752A-4B30-8D83-213622CCD4D5}"/>
              </a:ext>
            </a:extLst>
          </p:cNvPr>
          <p:cNvSpPr/>
          <p:nvPr/>
        </p:nvSpPr>
        <p:spPr>
          <a:xfrm rot="16200000" flipH="1">
            <a:off x="4758508" y="1789835"/>
            <a:ext cx="66075" cy="63500"/>
          </a:xfrm>
          <a:custGeom>
            <a:avLst/>
            <a:gdLst>
              <a:gd name="connsiteX0" fmla="*/ 0 w 66075"/>
              <a:gd name="connsiteY0" fmla="*/ 63500 h 63500"/>
              <a:gd name="connsiteX1" fmla="*/ 66075 w 66075"/>
              <a:gd name="connsiteY1" fmla="*/ 63500 h 63500"/>
              <a:gd name="connsiteX2" fmla="*/ 339 w 66075"/>
              <a:gd name="connsiteY2" fmla="*/ 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75" h="63500">
                <a:moveTo>
                  <a:pt x="0" y="63500"/>
                </a:moveTo>
                <a:lnTo>
                  <a:pt x="66075" y="63500"/>
                </a:lnTo>
                <a:lnTo>
                  <a:pt x="339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EEF4D3-F5FB-4DEC-BD95-59F81AF6AE1E}"/>
              </a:ext>
            </a:extLst>
          </p:cNvPr>
          <p:cNvSpPr>
            <a:spLocks/>
          </p:cNvSpPr>
          <p:nvPr/>
        </p:nvSpPr>
        <p:spPr>
          <a:xfrm>
            <a:off x="656121" y="1542327"/>
            <a:ext cx="433387" cy="2462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egoe UI" panose="020B0604020202020204" pitchFamily="34" charset="0"/>
              <a:buNone/>
            </a:pPr>
            <a:r>
              <a:rPr lang="fr-FR" sz="1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01.</a:t>
            </a:r>
            <a:endParaRPr lang="en-GB" sz="1600" b="1" kern="1200" dirty="0" err="1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0E12DE-E23A-4354-AFCE-02E62C5685B1}"/>
              </a:ext>
            </a:extLst>
          </p:cNvPr>
          <p:cNvSpPr>
            <a:spLocks/>
          </p:cNvSpPr>
          <p:nvPr/>
        </p:nvSpPr>
        <p:spPr>
          <a:xfrm>
            <a:off x="4759794" y="1542327"/>
            <a:ext cx="433387" cy="2462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egoe UI" panose="020B0604020202020204" pitchFamily="34" charset="0"/>
              <a:buNone/>
            </a:pPr>
            <a:r>
              <a:rPr lang="fr-FR" sz="1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02.</a:t>
            </a:r>
            <a:endParaRPr lang="en-GB" sz="1600" b="1" kern="1200" dirty="0" err="1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92FE18C4-DD35-4D0F-9AE6-3841B2DFE0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455896" y="6292970"/>
            <a:ext cx="1522854" cy="13849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77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s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EAA269D0-AD5A-4282-8EB7-DB644F22779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62600" y="1331622"/>
            <a:ext cx="3466800" cy="3430878"/>
          </a:xfrm>
          <a:custGeom>
            <a:avLst/>
            <a:gdLst>
              <a:gd name="connsiteX0" fmla="*/ 0 w 3466800"/>
              <a:gd name="connsiteY0" fmla="*/ 0 h 3430878"/>
              <a:gd name="connsiteX1" fmla="*/ 3466800 w 3466800"/>
              <a:gd name="connsiteY1" fmla="*/ 0 h 3430878"/>
              <a:gd name="connsiteX2" fmla="*/ 3466800 w 3466800"/>
              <a:gd name="connsiteY2" fmla="*/ 3430878 h 3430878"/>
              <a:gd name="connsiteX3" fmla="*/ 0 w 3466800"/>
              <a:gd name="connsiteY3" fmla="*/ 3430878 h 3430878"/>
              <a:gd name="connsiteX4" fmla="*/ 0 w 3466800"/>
              <a:gd name="connsiteY4" fmla="*/ 456925 h 3430878"/>
              <a:gd name="connsiteX5" fmla="*/ 369887 w 3466800"/>
              <a:gd name="connsiteY5" fmla="*/ 456925 h 3430878"/>
              <a:gd name="connsiteX6" fmla="*/ 369887 w 3466800"/>
              <a:gd name="connsiteY6" fmla="*/ 210704 h 3430878"/>
              <a:gd name="connsiteX7" fmla="*/ 0 w 3466800"/>
              <a:gd name="connsiteY7" fmla="*/ 210704 h 343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6800" h="3430878">
                <a:moveTo>
                  <a:pt x="0" y="0"/>
                </a:moveTo>
                <a:lnTo>
                  <a:pt x="3466800" y="0"/>
                </a:lnTo>
                <a:lnTo>
                  <a:pt x="3466800" y="3430878"/>
                </a:lnTo>
                <a:lnTo>
                  <a:pt x="0" y="3430878"/>
                </a:lnTo>
                <a:lnTo>
                  <a:pt x="0" y="456925"/>
                </a:lnTo>
                <a:lnTo>
                  <a:pt x="369887" y="456925"/>
                </a:lnTo>
                <a:lnTo>
                  <a:pt x="369887" y="210704"/>
                </a:lnTo>
                <a:lnTo>
                  <a:pt x="0" y="2107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296000">
            <a:noAutofit/>
          </a:bodyPr>
          <a:lstStyle>
            <a:lvl1pPr algn="ctr">
              <a:defRPr sz="900" i="1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F29E29E-D3B0-4394-A9BB-D9F927BF0849}"/>
              </a:ext>
            </a:extLst>
          </p:cNvPr>
          <p:cNvSpPr/>
          <p:nvPr/>
        </p:nvSpPr>
        <p:spPr>
          <a:xfrm rot="16200000" flipH="1">
            <a:off x="654834" y="1789835"/>
            <a:ext cx="66075" cy="63500"/>
          </a:xfrm>
          <a:custGeom>
            <a:avLst/>
            <a:gdLst>
              <a:gd name="connsiteX0" fmla="*/ 0 w 66075"/>
              <a:gd name="connsiteY0" fmla="*/ 63500 h 63500"/>
              <a:gd name="connsiteX1" fmla="*/ 66075 w 66075"/>
              <a:gd name="connsiteY1" fmla="*/ 63500 h 63500"/>
              <a:gd name="connsiteX2" fmla="*/ 339 w 66075"/>
              <a:gd name="connsiteY2" fmla="*/ 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75" h="63500">
                <a:moveTo>
                  <a:pt x="0" y="63500"/>
                </a:moveTo>
                <a:lnTo>
                  <a:pt x="66075" y="63500"/>
                </a:lnTo>
                <a:lnTo>
                  <a:pt x="339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940FDBF-4940-46EC-B6D1-B188C199A4CF}"/>
              </a:ext>
            </a:extLst>
          </p:cNvPr>
          <p:cNvSpPr/>
          <p:nvPr/>
        </p:nvSpPr>
        <p:spPr>
          <a:xfrm rot="16200000" flipH="1">
            <a:off x="4297814" y="1789835"/>
            <a:ext cx="66075" cy="63500"/>
          </a:xfrm>
          <a:custGeom>
            <a:avLst/>
            <a:gdLst>
              <a:gd name="connsiteX0" fmla="*/ 0 w 66075"/>
              <a:gd name="connsiteY0" fmla="*/ 63500 h 63500"/>
              <a:gd name="connsiteX1" fmla="*/ 66075 w 66075"/>
              <a:gd name="connsiteY1" fmla="*/ 63500 h 63500"/>
              <a:gd name="connsiteX2" fmla="*/ 339 w 66075"/>
              <a:gd name="connsiteY2" fmla="*/ 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75" h="63500">
                <a:moveTo>
                  <a:pt x="0" y="63500"/>
                </a:moveTo>
                <a:lnTo>
                  <a:pt x="66075" y="63500"/>
                </a:lnTo>
                <a:lnTo>
                  <a:pt x="339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A38AB0B-ABEF-45CE-AC66-0142262FB89A}"/>
              </a:ext>
            </a:extLst>
          </p:cNvPr>
          <p:cNvSpPr/>
          <p:nvPr/>
        </p:nvSpPr>
        <p:spPr>
          <a:xfrm rot="16200000" flipH="1">
            <a:off x="7940794" y="1789835"/>
            <a:ext cx="66075" cy="63500"/>
          </a:xfrm>
          <a:custGeom>
            <a:avLst/>
            <a:gdLst>
              <a:gd name="connsiteX0" fmla="*/ 0 w 66075"/>
              <a:gd name="connsiteY0" fmla="*/ 63500 h 63500"/>
              <a:gd name="connsiteX1" fmla="*/ 66075 w 66075"/>
              <a:gd name="connsiteY1" fmla="*/ 63500 h 63500"/>
              <a:gd name="connsiteX2" fmla="*/ 339 w 66075"/>
              <a:gd name="connsiteY2" fmla="*/ 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75" h="63500">
                <a:moveTo>
                  <a:pt x="0" y="63500"/>
                </a:moveTo>
                <a:lnTo>
                  <a:pt x="66075" y="63500"/>
                </a:lnTo>
                <a:lnTo>
                  <a:pt x="339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0EE528BD-E95D-46B8-BAF6-905E38EA88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9620" y="4914900"/>
            <a:ext cx="3466800" cy="940955"/>
          </a:xfrm>
        </p:spPr>
        <p:txBody>
          <a:bodyPr numCol="1" spcCol="180000">
            <a:noAutofit/>
          </a:bodyPr>
          <a:lstStyle>
            <a:lvl1pPr>
              <a:spcBef>
                <a:spcPts val="800"/>
              </a:spcBef>
              <a:spcAft>
                <a:spcPts val="0"/>
              </a:spcAft>
              <a:defRPr sz="1300" b="1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200"/>
              </a:spcBef>
              <a:defRPr sz="1100" b="0">
                <a:solidFill>
                  <a:schemeClr val="accent1"/>
                </a:solidFill>
                <a:latin typeface="+mn-lt"/>
              </a:defRPr>
            </a:lvl2pPr>
            <a:lvl3pPr>
              <a:defRPr sz="105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661FC8-91BF-4CE7-8CEE-8597FDA6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87440E4B-05B5-41A3-9A79-FCFAE816B9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05580" y="1331622"/>
            <a:ext cx="3466800" cy="3430878"/>
          </a:xfrm>
          <a:custGeom>
            <a:avLst/>
            <a:gdLst>
              <a:gd name="connsiteX0" fmla="*/ 0 w 3466800"/>
              <a:gd name="connsiteY0" fmla="*/ 0 h 3430878"/>
              <a:gd name="connsiteX1" fmla="*/ 3466800 w 3466800"/>
              <a:gd name="connsiteY1" fmla="*/ 0 h 3430878"/>
              <a:gd name="connsiteX2" fmla="*/ 3466800 w 3466800"/>
              <a:gd name="connsiteY2" fmla="*/ 3430878 h 3430878"/>
              <a:gd name="connsiteX3" fmla="*/ 0 w 3466800"/>
              <a:gd name="connsiteY3" fmla="*/ 3430878 h 3430878"/>
              <a:gd name="connsiteX4" fmla="*/ 0 w 3466800"/>
              <a:gd name="connsiteY4" fmla="*/ 456925 h 3430878"/>
              <a:gd name="connsiteX5" fmla="*/ 369887 w 3466800"/>
              <a:gd name="connsiteY5" fmla="*/ 456925 h 3430878"/>
              <a:gd name="connsiteX6" fmla="*/ 369887 w 3466800"/>
              <a:gd name="connsiteY6" fmla="*/ 210704 h 3430878"/>
              <a:gd name="connsiteX7" fmla="*/ 0 w 3466800"/>
              <a:gd name="connsiteY7" fmla="*/ 210704 h 343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6800" h="3430878">
                <a:moveTo>
                  <a:pt x="0" y="0"/>
                </a:moveTo>
                <a:lnTo>
                  <a:pt x="3466800" y="0"/>
                </a:lnTo>
                <a:lnTo>
                  <a:pt x="3466800" y="3430878"/>
                </a:lnTo>
                <a:lnTo>
                  <a:pt x="0" y="3430878"/>
                </a:lnTo>
                <a:lnTo>
                  <a:pt x="0" y="456925"/>
                </a:lnTo>
                <a:lnTo>
                  <a:pt x="369887" y="456925"/>
                </a:lnTo>
                <a:lnTo>
                  <a:pt x="369887" y="210704"/>
                </a:lnTo>
                <a:lnTo>
                  <a:pt x="0" y="2107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296000">
            <a:noAutofit/>
          </a:bodyPr>
          <a:lstStyle>
            <a:lvl1pPr algn="ctr">
              <a:defRPr sz="900" i="1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23" name="Espace réservé pour une image  22">
            <a:extLst>
              <a:ext uri="{FF2B5EF4-FFF2-40B4-BE49-F238E27FC236}">
                <a16:creationId xmlns:a16="http://schemas.microsoft.com/office/drawing/2014/main" id="{6FA091D0-6697-4641-B691-3625BD9606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9620" y="1331622"/>
            <a:ext cx="3466800" cy="3430878"/>
          </a:xfrm>
          <a:custGeom>
            <a:avLst/>
            <a:gdLst>
              <a:gd name="connsiteX0" fmla="*/ 0 w 3466800"/>
              <a:gd name="connsiteY0" fmla="*/ 0 h 3430878"/>
              <a:gd name="connsiteX1" fmla="*/ 3466800 w 3466800"/>
              <a:gd name="connsiteY1" fmla="*/ 0 h 3430878"/>
              <a:gd name="connsiteX2" fmla="*/ 3466800 w 3466800"/>
              <a:gd name="connsiteY2" fmla="*/ 3430878 h 3430878"/>
              <a:gd name="connsiteX3" fmla="*/ 0 w 3466800"/>
              <a:gd name="connsiteY3" fmla="*/ 3430878 h 3430878"/>
              <a:gd name="connsiteX4" fmla="*/ 0 w 3466800"/>
              <a:gd name="connsiteY4" fmla="*/ 456925 h 3430878"/>
              <a:gd name="connsiteX5" fmla="*/ 369887 w 3466800"/>
              <a:gd name="connsiteY5" fmla="*/ 456925 h 3430878"/>
              <a:gd name="connsiteX6" fmla="*/ 369887 w 3466800"/>
              <a:gd name="connsiteY6" fmla="*/ 210704 h 3430878"/>
              <a:gd name="connsiteX7" fmla="*/ 0 w 3466800"/>
              <a:gd name="connsiteY7" fmla="*/ 210704 h 343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6800" h="3430878">
                <a:moveTo>
                  <a:pt x="0" y="0"/>
                </a:moveTo>
                <a:lnTo>
                  <a:pt x="3466800" y="0"/>
                </a:lnTo>
                <a:lnTo>
                  <a:pt x="3466800" y="3430878"/>
                </a:lnTo>
                <a:lnTo>
                  <a:pt x="0" y="3430878"/>
                </a:lnTo>
                <a:lnTo>
                  <a:pt x="0" y="456925"/>
                </a:lnTo>
                <a:lnTo>
                  <a:pt x="369887" y="456925"/>
                </a:lnTo>
                <a:lnTo>
                  <a:pt x="369887" y="210704"/>
                </a:lnTo>
                <a:lnTo>
                  <a:pt x="0" y="2107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296000">
            <a:noAutofit/>
          </a:bodyPr>
          <a:lstStyle>
            <a:lvl1pPr algn="ctr">
              <a:defRPr sz="900" i="1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30" name="Text Placeholder 48">
            <a:extLst>
              <a:ext uri="{FF2B5EF4-FFF2-40B4-BE49-F238E27FC236}">
                <a16:creationId xmlns:a16="http://schemas.microsoft.com/office/drawing/2014/main" id="{4D512940-07A7-4209-A42C-9EC4C69D25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62600" y="4914900"/>
            <a:ext cx="3466800" cy="940955"/>
          </a:xfrm>
        </p:spPr>
        <p:txBody>
          <a:bodyPr numCol="1" spcCol="180000">
            <a:noAutofit/>
          </a:bodyPr>
          <a:lstStyle>
            <a:lvl1pPr>
              <a:spcBef>
                <a:spcPts val="800"/>
              </a:spcBef>
              <a:spcAft>
                <a:spcPts val="0"/>
              </a:spcAft>
              <a:defRPr sz="1300" b="1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200"/>
              </a:spcBef>
              <a:defRPr sz="1100" b="0">
                <a:solidFill>
                  <a:schemeClr val="accent1"/>
                </a:solidFill>
                <a:latin typeface="+mn-lt"/>
              </a:defRPr>
            </a:lvl2pPr>
            <a:lvl3pPr>
              <a:defRPr sz="105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48">
            <a:extLst>
              <a:ext uri="{FF2B5EF4-FFF2-40B4-BE49-F238E27FC236}">
                <a16:creationId xmlns:a16="http://schemas.microsoft.com/office/drawing/2014/main" id="{D161ADE7-AF70-4545-95E6-79B56D6D43B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05580" y="4914900"/>
            <a:ext cx="3466800" cy="940955"/>
          </a:xfrm>
        </p:spPr>
        <p:txBody>
          <a:bodyPr numCol="1" spcCol="180000">
            <a:noAutofit/>
          </a:bodyPr>
          <a:lstStyle>
            <a:lvl1pPr>
              <a:spcBef>
                <a:spcPts val="800"/>
              </a:spcBef>
              <a:spcAft>
                <a:spcPts val="0"/>
              </a:spcAft>
              <a:defRPr sz="1300" b="1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200"/>
              </a:spcBef>
              <a:defRPr sz="1100" b="0">
                <a:solidFill>
                  <a:schemeClr val="accent1"/>
                </a:solidFill>
                <a:latin typeface="+mn-lt"/>
              </a:defRPr>
            </a:lvl2pPr>
            <a:lvl3pPr>
              <a:defRPr sz="105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C86C95-58B9-4AAE-B7CC-C19BB2E0B7E5}"/>
              </a:ext>
            </a:extLst>
          </p:cNvPr>
          <p:cNvSpPr>
            <a:spLocks/>
          </p:cNvSpPr>
          <p:nvPr userDrawn="1"/>
        </p:nvSpPr>
        <p:spPr>
          <a:xfrm>
            <a:off x="656121" y="1542327"/>
            <a:ext cx="433387" cy="2462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egoe UI" panose="020B0604020202020204" pitchFamily="34" charset="0"/>
              <a:buNone/>
            </a:pPr>
            <a:r>
              <a:rPr lang="fr-FR" sz="1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01.</a:t>
            </a:r>
            <a:endParaRPr lang="en-GB" sz="1600" b="1" kern="1200" dirty="0" err="1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B76C6C-ABAF-4898-8EE4-3523F1589BF3}"/>
              </a:ext>
            </a:extLst>
          </p:cNvPr>
          <p:cNvSpPr>
            <a:spLocks/>
          </p:cNvSpPr>
          <p:nvPr/>
        </p:nvSpPr>
        <p:spPr>
          <a:xfrm>
            <a:off x="4299101" y="1542327"/>
            <a:ext cx="433387" cy="2462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egoe UI" panose="020B0604020202020204" pitchFamily="34" charset="0"/>
              <a:buNone/>
            </a:pPr>
            <a:r>
              <a:rPr lang="fr-FR" sz="1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02.</a:t>
            </a:r>
            <a:endParaRPr lang="en-GB" sz="1600" b="1" kern="1200" dirty="0" err="1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088824-8790-40CE-B07C-3F89C007FC91}"/>
              </a:ext>
            </a:extLst>
          </p:cNvPr>
          <p:cNvSpPr>
            <a:spLocks/>
          </p:cNvSpPr>
          <p:nvPr/>
        </p:nvSpPr>
        <p:spPr>
          <a:xfrm>
            <a:off x="7942081" y="1542327"/>
            <a:ext cx="433387" cy="2462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egoe UI" panose="020B0604020202020204" pitchFamily="34" charset="0"/>
              <a:buNone/>
            </a:pPr>
            <a:r>
              <a:rPr lang="fr-FR" sz="1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03.</a:t>
            </a:r>
            <a:endParaRPr lang="en-GB" sz="1600" b="1" kern="1200" dirty="0" err="1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92FE18C4-DD35-4D0F-9AE6-3841B2DFE0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455896" y="6292970"/>
            <a:ext cx="1522854" cy="13849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86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661FC8-91BF-4CE7-8CEE-8597FDA6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30" name="Freeform: Shape 32">
            <a:extLst>
              <a:ext uri="{FF2B5EF4-FFF2-40B4-BE49-F238E27FC236}">
                <a16:creationId xmlns:a16="http://schemas.microsoft.com/office/drawing/2014/main" id="{5D149C8B-D1EB-4665-9A92-AB38A3C2B2E5}"/>
              </a:ext>
            </a:extLst>
          </p:cNvPr>
          <p:cNvSpPr/>
          <p:nvPr/>
        </p:nvSpPr>
        <p:spPr>
          <a:xfrm rot="16200000" flipH="1">
            <a:off x="654834" y="1789835"/>
            <a:ext cx="66075" cy="63500"/>
          </a:xfrm>
          <a:custGeom>
            <a:avLst/>
            <a:gdLst>
              <a:gd name="connsiteX0" fmla="*/ 0 w 66075"/>
              <a:gd name="connsiteY0" fmla="*/ 63500 h 63500"/>
              <a:gd name="connsiteX1" fmla="*/ 66075 w 66075"/>
              <a:gd name="connsiteY1" fmla="*/ 63500 h 63500"/>
              <a:gd name="connsiteX2" fmla="*/ 339 w 66075"/>
              <a:gd name="connsiteY2" fmla="*/ 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75" h="63500">
                <a:moveTo>
                  <a:pt x="0" y="63500"/>
                </a:moveTo>
                <a:lnTo>
                  <a:pt x="66075" y="63500"/>
                </a:lnTo>
                <a:lnTo>
                  <a:pt x="339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sp>
        <p:nvSpPr>
          <p:cNvPr id="31" name="Text Placeholder 48">
            <a:extLst>
              <a:ext uri="{FF2B5EF4-FFF2-40B4-BE49-F238E27FC236}">
                <a16:creationId xmlns:a16="http://schemas.microsoft.com/office/drawing/2014/main" id="{EC299E25-22DB-43E6-9B1E-DD91BDA3D9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33316" y="1331622"/>
            <a:ext cx="2538683" cy="4533470"/>
          </a:xfrm>
        </p:spPr>
        <p:txBody>
          <a:bodyPr numCol="1" spcCol="180000">
            <a:noAutofit/>
          </a:bodyPr>
          <a:lstStyle>
            <a:lvl1pPr>
              <a:spcBef>
                <a:spcPts val="800"/>
              </a:spcBef>
              <a:spcAft>
                <a:spcPts val="0"/>
              </a:spcAft>
              <a:defRPr sz="1300" b="1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200"/>
              </a:spcBef>
              <a:defRPr sz="1100" b="0">
                <a:solidFill>
                  <a:schemeClr val="accent1"/>
                </a:solidFill>
                <a:latin typeface="+mn-lt"/>
              </a:defRPr>
            </a:lvl2pPr>
            <a:lvl3pPr>
              <a:defRPr sz="105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0" name="Freeform: Shape 35">
            <a:extLst>
              <a:ext uri="{FF2B5EF4-FFF2-40B4-BE49-F238E27FC236}">
                <a16:creationId xmlns:a16="http://schemas.microsoft.com/office/drawing/2014/main" id="{1D02D774-FA24-44ED-B41D-653869D3F4D3}"/>
              </a:ext>
            </a:extLst>
          </p:cNvPr>
          <p:cNvSpPr/>
          <p:nvPr/>
        </p:nvSpPr>
        <p:spPr>
          <a:xfrm rot="16200000" flipH="1">
            <a:off x="4758508" y="1789835"/>
            <a:ext cx="66075" cy="63500"/>
          </a:xfrm>
          <a:custGeom>
            <a:avLst/>
            <a:gdLst>
              <a:gd name="connsiteX0" fmla="*/ 0 w 66075"/>
              <a:gd name="connsiteY0" fmla="*/ 63500 h 63500"/>
              <a:gd name="connsiteX1" fmla="*/ 66075 w 66075"/>
              <a:gd name="connsiteY1" fmla="*/ 63500 h 63500"/>
              <a:gd name="connsiteX2" fmla="*/ 339 w 66075"/>
              <a:gd name="connsiteY2" fmla="*/ 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75" h="63500">
                <a:moveTo>
                  <a:pt x="0" y="63500"/>
                </a:moveTo>
                <a:lnTo>
                  <a:pt x="66075" y="63500"/>
                </a:lnTo>
                <a:lnTo>
                  <a:pt x="339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sp>
        <p:nvSpPr>
          <p:cNvPr id="83" name="Espace réservé pour une image  82">
            <a:extLst>
              <a:ext uri="{FF2B5EF4-FFF2-40B4-BE49-F238E27FC236}">
                <a16:creationId xmlns:a16="http://schemas.microsoft.com/office/drawing/2014/main" id="{4DDB7323-8921-4505-99E6-CEAC46534D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26469" y="1331622"/>
            <a:ext cx="3924150" cy="2168960"/>
          </a:xfrm>
          <a:custGeom>
            <a:avLst/>
            <a:gdLst>
              <a:gd name="connsiteX0" fmla="*/ 0 w 3924150"/>
              <a:gd name="connsiteY0" fmla="*/ 0 h 2168960"/>
              <a:gd name="connsiteX1" fmla="*/ 3924150 w 3924150"/>
              <a:gd name="connsiteY1" fmla="*/ 0 h 2168960"/>
              <a:gd name="connsiteX2" fmla="*/ 3924150 w 3924150"/>
              <a:gd name="connsiteY2" fmla="*/ 2168960 h 2168960"/>
              <a:gd name="connsiteX3" fmla="*/ 0 w 3924150"/>
              <a:gd name="connsiteY3" fmla="*/ 2168960 h 2168960"/>
              <a:gd name="connsiteX4" fmla="*/ 0 w 3924150"/>
              <a:gd name="connsiteY4" fmla="*/ 456925 h 2168960"/>
              <a:gd name="connsiteX5" fmla="*/ 366712 w 3924150"/>
              <a:gd name="connsiteY5" fmla="*/ 456925 h 2168960"/>
              <a:gd name="connsiteX6" fmla="*/ 366712 w 3924150"/>
              <a:gd name="connsiteY6" fmla="*/ 210704 h 2168960"/>
              <a:gd name="connsiteX7" fmla="*/ 0 w 3924150"/>
              <a:gd name="connsiteY7" fmla="*/ 210704 h 21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4150" h="2168960">
                <a:moveTo>
                  <a:pt x="0" y="0"/>
                </a:moveTo>
                <a:lnTo>
                  <a:pt x="3924150" y="0"/>
                </a:lnTo>
                <a:lnTo>
                  <a:pt x="3924150" y="2168960"/>
                </a:lnTo>
                <a:lnTo>
                  <a:pt x="0" y="2168960"/>
                </a:lnTo>
                <a:lnTo>
                  <a:pt x="0" y="456925"/>
                </a:lnTo>
                <a:lnTo>
                  <a:pt x="366712" y="456925"/>
                </a:lnTo>
                <a:lnTo>
                  <a:pt x="366712" y="210704"/>
                </a:lnTo>
                <a:lnTo>
                  <a:pt x="0" y="2107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48000">
            <a:noAutofit/>
          </a:bodyPr>
          <a:lstStyle>
            <a:lvl1pPr algn="ctr">
              <a:defRPr sz="900" i="1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81" name="Espace réservé pour une image  80">
            <a:extLst>
              <a:ext uri="{FF2B5EF4-FFF2-40B4-BE49-F238E27FC236}">
                <a16:creationId xmlns:a16="http://schemas.microsoft.com/office/drawing/2014/main" id="{6DF22544-B5D2-4838-8580-00045BB3FB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9622" y="1331622"/>
            <a:ext cx="3924150" cy="2168960"/>
          </a:xfrm>
          <a:custGeom>
            <a:avLst/>
            <a:gdLst>
              <a:gd name="connsiteX0" fmla="*/ 0 w 3924150"/>
              <a:gd name="connsiteY0" fmla="*/ 0 h 2168960"/>
              <a:gd name="connsiteX1" fmla="*/ 3924150 w 3924150"/>
              <a:gd name="connsiteY1" fmla="*/ 0 h 2168960"/>
              <a:gd name="connsiteX2" fmla="*/ 3924150 w 3924150"/>
              <a:gd name="connsiteY2" fmla="*/ 2168960 h 2168960"/>
              <a:gd name="connsiteX3" fmla="*/ 0 w 3924150"/>
              <a:gd name="connsiteY3" fmla="*/ 2168960 h 2168960"/>
              <a:gd name="connsiteX4" fmla="*/ 0 w 3924150"/>
              <a:gd name="connsiteY4" fmla="*/ 456925 h 2168960"/>
              <a:gd name="connsiteX5" fmla="*/ 369885 w 3924150"/>
              <a:gd name="connsiteY5" fmla="*/ 456925 h 2168960"/>
              <a:gd name="connsiteX6" fmla="*/ 369885 w 3924150"/>
              <a:gd name="connsiteY6" fmla="*/ 210704 h 2168960"/>
              <a:gd name="connsiteX7" fmla="*/ 0 w 3924150"/>
              <a:gd name="connsiteY7" fmla="*/ 210704 h 21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4150" h="2168960">
                <a:moveTo>
                  <a:pt x="0" y="0"/>
                </a:moveTo>
                <a:lnTo>
                  <a:pt x="3924150" y="0"/>
                </a:lnTo>
                <a:lnTo>
                  <a:pt x="3924150" y="2168960"/>
                </a:lnTo>
                <a:lnTo>
                  <a:pt x="0" y="2168960"/>
                </a:lnTo>
                <a:lnTo>
                  <a:pt x="0" y="456925"/>
                </a:lnTo>
                <a:lnTo>
                  <a:pt x="369885" y="456925"/>
                </a:lnTo>
                <a:lnTo>
                  <a:pt x="369885" y="210704"/>
                </a:lnTo>
                <a:lnTo>
                  <a:pt x="0" y="2107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48000">
            <a:noAutofit/>
          </a:bodyPr>
          <a:lstStyle>
            <a:lvl1pPr algn="ctr">
              <a:defRPr sz="900" i="1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85" name="Freeform: Shape 32">
            <a:extLst>
              <a:ext uri="{FF2B5EF4-FFF2-40B4-BE49-F238E27FC236}">
                <a16:creationId xmlns:a16="http://schemas.microsoft.com/office/drawing/2014/main" id="{F1C2F9FF-28C3-43CF-8CFA-443F864617A2}"/>
              </a:ext>
            </a:extLst>
          </p:cNvPr>
          <p:cNvSpPr/>
          <p:nvPr/>
        </p:nvSpPr>
        <p:spPr>
          <a:xfrm rot="16200000" flipH="1">
            <a:off x="654834" y="4154345"/>
            <a:ext cx="66075" cy="63500"/>
          </a:xfrm>
          <a:custGeom>
            <a:avLst/>
            <a:gdLst>
              <a:gd name="connsiteX0" fmla="*/ 0 w 66075"/>
              <a:gd name="connsiteY0" fmla="*/ 63500 h 63500"/>
              <a:gd name="connsiteX1" fmla="*/ 66075 w 66075"/>
              <a:gd name="connsiteY1" fmla="*/ 63500 h 63500"/>
              <a:gd name="connsiteX2" fmla="*/ 339 w 66075"/>
              <a:gd name="connsiteY2" fmla="*/ 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75" h="63500">
                <a:moveTo>
                  <a:pt x="0" y="63500"/>
                </a:moveTo>
                <a:lnTo>
                  <a:pt x="66075" y="63500"/>
                </a:lnTo>
                <a:lnTo>
                  <a:pt x="339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sp>
        <p:nvSpPr>
          <p:cNvPr id="86" name="Freeform: Shape 35">
            <a:extLst>
              <a:ext uri="{FF2B5EF4-FFF2-40B4-BE49-F238E27FC236}">
                <a16:creationId xmlns:a16="http://schemas.microsoft.com/office/drawing/2014/main" id="{79A69F8E-6A38-40DB-981D-93F15EF09469}"/>
              </a:ext>
            </a:extLst>
          </p:cNvPr>
          <p:cNvSpPr/>
          <p:nvPr/>
        </p:nvSpPr>
        <p:spPr>
          <a:xfrm rot="16200000" flipH="1">
            <a:off x="4758508" y="4154345"/>
            <a:ext cx="66075" cy="63500"/>
          </a:xfrm>
          <a:custGeom>
            <a:avLst/>
            <a:gdLst>
              <a:gd name="connsiteX0" fmla="*/ 0 w 66075"/>
              <a:gd name="connsiteY0" fmla="*/ 63500 h 63500"/>
              <a:gd name="connsiteX1" fmla="*/ 66075 w 66075"/>
              <a:gd name="connsiteY1" fmla="*/ 63500 h 63500"/>
              <a:gd name="connsiteX2" fmla="*/ 339 w 66075"/>
              <a:gd name="connsiteY2" fmla="*/ 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75" h="63500">
                <a:moveTo>
                  <a:pt x="0" y="63500"/>
                </a:moveTo>
                <a:lnTo>
                  <a:pt x="66075" y="63500"/>
                </a:lnTo>
                <a:lnTo>
                  <a:pt x="339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sp>
        <p:nvSpPr>
          <p:cNvPr id="89" name="Espace réservé pour une image  88">
            <a:extLst>
              <a:ext uri="{FF2B5EF4-FFF2-40B4-BE49-F238E27FC236}">
                <a16:creationId xmlns:a16="http://schemas.microsoft.com/office/drawing/2014/main" id="{37D32380-7413-4113-A4EE-0D10FEADEE6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826469" y="3696132"/>
            <a:ext cx="3924150" cy="2168960"/>
          </a:xfrm>
          <a:custGeom>
            <a:avLst/>
            <a:gdLst>
              <a:gd name="connsiteX0" fmla="*/ 0 w 3924150"/>
              <a:gd name="connsiteY0" fmla="*/ 0 h 2168960"/>
              <a:gd name="connsiteX1" fmla="*/ 3924150 w 3924150"/>
              <a:gd name="connsiteY1" fmla="*/ 0 h 2168960"/>
              <a:gd name="connsiteX2" fmla="*/ 3924150 w 3924150"/>
              <a:gd name="connsiteY2" fmla="*/ 2168960 h 2168960"/>
              <a:gd name="connsiteX3" fmla="*/ 0 w 3924150"/>
              <a:gd name="connsiteY3" fmla="*/ 2168960 h 2168960"/>
              <a:gd name="connsiteX4" fmla="*/ 0 w 3924150"/>
              <a:gd name="connsiteY4" fmla="*/ 456925 h 2168960"/>
              <a:gd name="connsiteX5" fmla="*/ 366712 w 3924150"/>
              <a:gd name="connsiteY5" fmla="*/ 456925 h 2168960"/>
              <a:gd name="connsiteX6" fmla="*/ 366712 w 3924150"/>
              <a:gd name="connsiteY6" fmla="*/ 210704 h 2168960"/>
              <a:gd name="connsiteX7" fmla="*/ 0 w 3924150"/>
              <a:gd name="connsiteY7" fmla="*/ 210704 h 21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4150" h="2168960">
                <a:moveTo>
                  <a:pt x="0" y="0"/>
                </a:moveTo>
                <a:lnTo>
                  <a:pt x="3924150" y="0"/>
                </a:lnTo>
                <a:lnTo>
                  <a:pt x="3924150" y="2168960"/>
                </a:lnTo>
                <a:lnTo>
                  <a:pt x="0" y="2168960"/>
                </a:lnTo>
                <a:lnTo>
                  <a:pt x="0" y="456925"/>
                </a:lnTo>
                <a:lnTo>
                  <a:pt x="366712" y="456925"/>
                </a:lnTo>
                <a:lnTo>
                  <a:pt x="366712" y="210704"/>
                </a:lnTo>
                <a:lnTo>
                  <a:pt x="0" y="2107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48000">
            <a:noAutofit/>
          </a:bodyPr>
          <a:lstStyle>
            <a:lvl1pPr algn="ctr">
              <a:defRPr sz="900" i="1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90" name="Espace réservé pour une image  89">
            <a:extLst>
              <a:ext uri="{FF2B5EF4-FFF2-40B4-BE49-F238E27FC236}">
                <a16:creationId xmlns:a16="http://schemas.microsoft.com/office/drawing/2014/main" id="{9FFF8D53-3BB8-4306-8626-C30C13E21D7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19622" y="3696132"/>
            <a:ext cx="3924150" cy="2168960"/>
          </a:xfrm>
          <a:custGeom>
            <a:avLst/>
            <a:gdLst>
              <a:gd name="connsiteX0" fmla="*/ 0 w 3924150"/>
              <a:gd name="connsiteY0" fmla="*/ 0 h 2168960"/>
              <a:gd name="connsiteX1" fmla="*/ 3924150 w 3924150"/>
              <a:gd name="connsiteY1" fmla="*/ 0 h 2168960"/>
              <a:gd name="connsiteX2" fmla="*/ 3924150 w 3924150"/>
              <a:gd name="connsiteY2" fmla="*/ 2168960 h 2168960"/>
              <a:gd name="connsiteX3" fmla="*/ 0 w 3924150"/>
              <a:gd name="connsiteY3" fmla="*/ 2168960 h 2168960"/>
              <a:gd name="connsiteX4" fmla="*/ 0 w 3924150"/>
              <a:gd name="connsiteY4" fmla="*/ 456925 h 2168960"/>
              <a:gd name="connsiteX5" fmla="*/ 369885 w 3924150"/>
              <a:gd name="connsiteY5" fmla="*/ 456925 h 2168960"/>
              <a:gd name="connsiteX6" fmla="*/ 369885 w 3924150"/>
              <a:gd name="connsiteY6" fmla="*/ 210704 h 2168960"/>
              <a:gd name="connsiteX7" fmla="*/ 0 w 3924150"/>
              <a:gd name="connsiteY7" fmla="*/ 210704 h 21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4150" h="2168960">
                <a:moveTo>
                  <a:pt x="0" y="0"/>
                </a:moveTo>
                <a:lnTo>
                  <a:pt x="3924150" y="0"/>
                </a:lnTo>
                <a:lnTo>
                  <a:pt x="3924150" y="2168960"/>
                </a:lnTo>
                <a:lnTo>
                  <a:pt x="0" y="2168960"/>
                </a:lnTo>
                <a:lnTo>
                  <a:pt x="0" y="456925"/>
                </a:lnTo>
                <a:lnTo>
                  <a:pt x="369885" y="456925"/>
                </a:lnTo>
                <a:lnTo>
                  <a:pt x="369885" y="210704"/>
                </a:lnTo>
                <a:lnTo>
                  <a:pt x="0" y="2107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48000">
            <a:noAutofit/>
          </a:bodyPr>
          <a:lstStyle>
            <a:lvl1pPr algn="ctr">
              <a:defRPr sz="900" i="1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357876-1991-4FBD-B439-A1EBE36B156E}"/>
              </a:ext>
            </a:extLst>
          </p:cNvPr>
          <p:cNvSpPr>
            <a:spLocks/>
          </p:cNvSpPr>
          <p:nvPr/>
        </p:nvSpPr>
        <p:spPr>
          <a:xfrm>
            <a:off x="656121" y="1542327"/>
            <a:ext cx="433387" cy="2462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egoe UI" panose="020B0604020202020204" pitchFamily="34" charset="0"/>
              <a:buNone/>
            </a:pPr>
            <a:r>
              <a:rPr lang="fr-FR" sz="1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01.</a:t>
            </a:r>
            <a:endParaRPr lang="en-GB" sz="1600" b="1" kern="1200" dirty="0" err="1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A333BE-CB4C-4343-A296-82CC5909A4A4}"/>
              </a:ext>
            </a:extLst>
          </p:cNvPr>
          <p:cNvSpPr>
            <a:spLocks/>
          </p:cNvSpPr>
          <p:nvPr/>
        </p:nvSpPr>
        <p:spPr>
          <a:xfrm>
            <a:off x="4759794" y="1542327"/>
            <a:ext cx="433387" cy="2462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egoe UI" panose="020B0604020202020204" pitchFamily="34" charset="0"/>
              <a:buNone/>
            </a:pPr>
            <a:r>
              <a:rPr lang="fr-FR" sz="1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02.</a:t>
            </a:r>
            <a:endParaRPr lang="en-GB" sz="1600" b="1" kern="1200" dirty="0" err="1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2B4924-BC06-4EF7-A658-3D0A0F880BB6}"/>
              </a:ext>
            </a:extLst>
          </p:cNvPr>
          <p:cNvSpPr>
            <a:spLocks/>
          </p:cNvSpPr>
          <p:nvPr/>
        </p:nvSpPr>
        <p:spPr>
          <a:xfrm>
            <a:off x="656121" y="3906836"/>
            <a:ext cx="433387" cy="2462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egoe UI" panose="020B0604020202020204" pitchFamily="34" charset="0"/>
              <a:buNone/>
            </a:pPr>
            <a:r>
              <a:rPr lang="fr-FR" sz="1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03.</a:t>
            </a:r>
            <a:endParaRPr lang="en-GB" sz="1600" b="1" kern="1200" dirty="0" err="1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1FD7DF-3EB1-4FF8-BAF6-F4DC86867F4F}"/>
              </a:ext>
            </a:extLst>
          </p:cNvPr>
          <p:cNvSpPr>
            <a:spLocks/>
          </p:cNvSpPr>
          <p:nvPr/>
        </p:nvSpPr>
        <p:spPr>
          <a:xfrm>
            <a:off x="4759794" y="3906836"/>
            <a:ext cx="433387" cy="2462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egoe UI" panose="020B0604020202020204" pitchFamily="34" charset="0"/>
              <a:buNone/>
            </a:pPr>
            <a:r>
              <a:rPr lang="fr-FR" sz="1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04.</a:t>
            </a:r>
            <a:endParaRPr lang="en-GB" sz="1600" b="1" kern="1200" dirty="0" err="1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92FE18C4-DD35-4D0F-9AE6-3841B2DFE0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455896" y="6292970"/>
            <a:ext cx="1522854" cy="13849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55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s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D4BFB07-2950-4E1B-BBE3-C896547E0AC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62600" y="1331622"/>
            <a:ext cx="3466800" cy="2409668"/>
          </a:xfrm>
          <a:custGeom>
            <a:avLst/>
            <a:gdLst>
              <a:gd name="connsiteX0" fmla="*/ 0 w 3466800"/>
              <a:gd name="connsiteY0" fmla="*/ 0 h 2409668"/>
              <a:gd name="connsiteX1" fmla="*/ 3466800 w 3466800"/>
              <a:gd name="connsiteY1" fmla="*/ 0 h 2409668"/>
              <a:gd name="connsiteX2" fmla="*/ 3466800 w 3466800"/>
              <a:gd name="connsiteY2" fmla="*/ 2409668 h 2409668"/>
              <a:gd name="connsiteX3" fmla="*/ 0 w 3466800"/>
              <a:gd name="connsiteY3" fmla="*/ 2409668 h 2409668"/>
              <a:gd name="connsiteX4" fmla="*/ 0 w 3466800"/>
              <a:gd name="connsiteY4" fmla="*/ 456925 h 2409668"/>
              <a:gd name="connsiteX5" fmla="*/ 369887 w 3466800"/>
              <a:gd name="connsiteY5" fmla="*/ 456925 h 2409668"/>
              <a:gd name="connsiteX6" fmla="*/ 369887 w 3466800"/>
              <a:gd name="connsiteY6" fmla="*/ 210704 h 2409668"/>
              <a:gd name="connsiteX7" fmla="*/ 0 w 3466800"/>
              <a:gd name="connsiteY7" fmla="*/ 210704 h 240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6800" h="2409668">
                <a:moveTo>
                  <a:pt x="0" y="0"/>
                </a:moveTo>
                <a:lnTo>
                  <a:pt x="3466800" y="0"/>
                </a:lnTo>
                <a:lnTo>
                  <a:pt x="3466800" y="2409668"/>
                </a:lnTo>
                <a:lnTo>
                  <a:pt x="0" y="2409668"/>
                </a:lnTo>
                <a:lnTo>
                  <a:pt x="0" y="456925"/>
                </a:lnTo>
                <a:lnTo>
                  <a:pt x="369887" y="456925"/>
                </a:lnTo>
                <a:lnTo>
                  <a:pt x="369887" y="210704"/>
                </a:lnTo>
                <a:lnTo>
                  <a:pt x="0" y="2107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720000">
            <a:noAutofit/>
          </a:bodyPr>
          <a:lstStyle>
            <a:lvl1pPr algn="ctr">
              <a:defRPr sz="900" i="1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3816A02F-99D4-4208-9C5D-7C350D2E514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05580" y="1331622"/>
            <a:ext cx="3466800" cy="2409668"/>
          </a:xfrm>
          <a:custGeom>
            <a:avLst/>
            <a:gdLst>
              <a:gd name="connsiteX0" fmla="*/ 0 w 3466800"/>
              <a:gd name="connsiteY0" fmla="*/ 0 h 2409668"/>
              <a:gd name="connsiteX1" fmla="*/ 3466800 w 3466800"/>
              <a:gd name="connsiteY1" fmla="*/ 0 h 2409668"/>
              <a:gd name="connsiteX2" fmla="*/ 3466800 w 3466800"/>
              <a:gd name="connsiteY2" fmla="*/ 2409668 h 2409668"/>
              <a:gd name="connsiteX3" fmla="*/ 0 w 3466800"/>
              <a:gd name="connsiteY3" fmla="*/ 2409668 h 2409668"/>
              <a:gd name="connsiteX4" fmla="*/ 0 w 3466800"/>
              <a:gd name="connsiteY4" fmla="*/ 456925 h 2409668"/>
              <a:gd name="connsiteX5" fmla="*/ 369887 w 3466800"/>
              <a:gd name="connsiteY5" fmla="*/ 456925 h 2409668"/>
              <a:gd name="connsiteX6" fmla="*/ 369887 w 3466800"/>
              <a:gd name="connsiteY6" fmla="*/ 210704 h 2409668"/>
              <a:gd name="connsiteX7" fmla="*/ 0 w 3466800"/>
              <a:gd name="connsiteY7" fmla="*/ 210704 h 240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6800" h="2409668">
                <a:moveTo>
                  <a:pt x="0" y="0"/>
                </a:moveTo>
                <a:lnTo>
                  <a:pt x="3466800" y="0"/>
                </a:lnTo>
                <a:lnTo>
                  <a:pt x="3466800" y="2409668"/>
                </a:lnTo>
                <a:lnTo>
                  <a:pt x="0" y="2409668"/>
                </a:lnTo>
                <a:lnTo>
                  <a:pt x="0" y="456925"/>
                </a:lnTo>
                <a:lnTo>
                  <a:pt x="369887" y="456925"/>
                </a:lnTo>
                <a:lnTo>
                  <a:pt x="369887" y="210704"/>
                </a:lnTo>
                <a:lnTo>
                  <a:pt x="0" y="2107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720000">
            <a:noAutofit/>
          </a:bodyPr>
          <a:lstStyle>
            <a:lvl1pPr algn="ctr">
              <a:defRPr sz="900" i="1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6A3D24E8-FAFB-4A29-A455-B849CD563D3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9620" y="1331622"/>
            <a:ext cx="3466800" cy="2409668"/>
          </a:xfrm>
          <a:custGeom>
            <a:avLst/>
            <a:gdLst>
              <a:gd name="connsiteX0" fmla="*/ 0 w 3466800"/>
              <a:gd name="connsiteY0" fmla="*/ 0 h 2409668"/>
              <a:gd name="connsiteX1" fmla="*/ 3466800 w 3466800"/>
              <a:gd name="connsiteY1" fmla="*/ 0 h 2409668"/>
              <a:gd name="connsiteX2" fmla="*/ 3466800 w 3466800"/>
              <a:gd name="connsiteY2" fmla="*/ 2409668 h 2409668"/>
              <a:gd name="connsiteX3" fmla="*/ 0 w 3466800"/>
              <a:gd name="connsiteY3" fmla="*/ 2409668 h 2409668"/>
              <a:gd name="connsiteX4" fmla="*/ 0 w 3466800"/>
              <a:gd name="connsiteY4" fmla="*/ 456925 h 2409668"/>
              <a:gd name="connsiteX5" fmla="*/ 369887 w 3466800"/>
              <a:gd name="connsiteY5" fmla="*/ 456925 h 2409668"/>
              <a:gd name="connsiteX6" fmla="*/ 369887 w 3466800"/>
              <a:gd name="connsiteY6" fmla="*/ 210704 h 2409668"/>
              <a:gd name="connsiteX7" fmla="*/ 0 w 3466800"/>
              <a:gd name="connsiteY7" fmla="*/ 210704 h 240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6800" h="2409668">
                <a:moveTo>
                  <a:pt x="0" y="0"/>
                </a:moveTo>
                <a:lnTo>
                  <a:pt x="3466800" y="0"/>
                </a:lnTo>
                <a:lnTo>
                  <a:pt x="3466800" y="2409668"/>
                </a:lnTo>
                <a:lnTo>
                  <a:pt x="0" y="2409668"/>
                </a:lnTo>
                <a:lnTo>
                  <a:pt x="0" y="456925"/>
                </a:lnTo>
                <a:lnTo>
                  <a:pt x="369887" y="456925"/>
                </a:lnTo>
                <a:lnTo>
                  <a:pt x="369887" y="210704"/>
                </a:lnTo>
                <a:lnTo>
                  <a:pt x="0" y="2107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720000">
            <a:noAutofit/>
          </a:bodyPr>
          <a:lstStyle>
            <a:lvl1pPr algn="ctr">
              <a:defRPr sz="900" i="1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F29E29E-D3B0-4394-A9BB-D9F927BF0849}"/>
              </a:ext>
            </a:extLst>
          </p:cNvPr>
          <p:cNvSpPr/>
          <p:nvPr/>
        </p:nvSpPr>
        <p:spPr>
          <a:xfrm rot="16200000" flipH="1">
            <a:off x="654834" y="1789835"/>
            <a:ext cx="66075" cy="63500"/>
          </a:xfrm>
          <a:custGeom>
            <a:avLst/>
            <a:gdLst>
              <a:gd name="connsiteX0" fmla="*/ 0 w 66075"/>
              <a:gd name="connsiteY0" fmla="*/ 63500 h 63500"/>
              <a:gd name="connsiteX1" fmla="*/ 66075 w 66075"/>
              <a:gd name="connsiteY1" fmla="*/ 63500 h 63500"/>
              <a:gd name="connsiteX2" fmla="*/ 339 w 66075"/>
              <a:gd name="connsiteY2" fmla="*/ 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75" h="63500">
                <a:moveTo>
                  <a:pt x="0" y="63500"/>
                </a:moveTo>
                <a:lnTo>
                  <a:pt x="66075" y="63500"/>
                </a:lnTo>
                <a:lnTo>
                  <a:pt x="339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940FDBF-4940-46EC-B6D1-B188C199A4CF}"/>
              </a:ext>
            </a:extLst>
          </p:cNvPr>
          <p:cNvSpPr/>
          <p:nvPr/>
        </p:nvSpPr>
        <p:spPr>
          <a:xfrm rot="16200000" flipH="1">
            <a:off x="4297814" y="1789835"/>
            <a:ext cx="66075" cy="63500"/>
          </a:xfrm>
          <a:custGeom>
            <a:avLst/>
            <a:gdLst>
              <a:gd name="connsiteX0" fmla="*/ 0 w 66075"/>
              <a:gd name="connsiteY0" fmla="*/ 63500 h 63500"/>
              <a:gd name="connsiteX1" fmla="*/ 66075 w 66075"/>
              <a:gd name="connsiteY1" fmla="*/ 63500 h 63500"/>
              <a:gd name="connsiteX2" fmla="*/ 339 w 66075"/>
              <a:gd name="connsiteY2" fmla="*/ 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75" h="63500">
                <a:moveTo>
                  <a:pt x="0" y="63500"/>
                </a:moveTo>
                <a:lnTo>
                  <a:pt x="66075" y="63500"/>
                </a:lnTo>
                <a:lnTo>
                  <a:pt x="339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A38AB0B-ABEF-45CE-AC66-0142262FB89A}"/>
              </a:ext>
            </a:extLst>
          </p:cNvPr>
          <p:cNvSpPr/>
          <p:nvPr/>
        </p:nvSpPr>
        <p:spPr>
          <a:xfrm rot="16200000" flipH="1">
            <a:off x="7940794" y="1789835"/>
            <a:ext cx="66075" cy="63500"/>
          </a:xfrm>
          <a:custGeom>
            <a:avLst/>
            <a:gdLst>
              <a:gd name="connsiteX0" fmla="*/ 0 w 66075"/>
              <a:gd name="connsiteY0" fmla="*/ 63500 h 63500"/>
              <a:gd name="connsiteX1" fmla="*/ 66075 w 66075"/>
              <a:gd name="connsiteY1" fmla="*/ 63500 h 63500"/>
              <a:gd name="connsiteX2" fmla="*/ 339 w 66075"/>
              <a:gd name="connsiteY2" fmla="*/ 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75" h="63500">
                <a:moveTo>
                  <a:pt x="0" y="63500"/>
                </a:moveTo>
                <a:lnTo>
                  <a:pt x="66075" y="63500"/>
                </a:lnTo>
                <a:lnTo>
                  <a:pt x="339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sp>
        <p:nvSpPr>
          <p:cNvPr id="23" name="Espace réservé pour une image  22">
            <a:extLst>
              <a:ext uri="{FF2B5EF4-FFF2-40B4-BE49-F238E27FC236}">
                <a16:creationId xmlns:a16="http://schemas.microsoft.com/office/drawing/2014/main" id="{A3151FD7-8F64-4695-9F5A-EBCCF3C07E6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19620" y="3927040"/>
            <a:ext cx="1638000" cy="1937972"/>
          </a:xfrm>
          <a:custGeom>
            <a:avLst/>
            <a:gdLst>
              <a:gd name="connsiteX0" fmla="*/ 0 w 1638000"/>
              <a:gd name="connsiteY0" fmla="*/ 0 h 1937972"/>
              <a:gd name="connsiteX1" fmla="*/ 1638000 w 1638000"/>
              <a:gd name="connsiteY1" fmla="*/ 0 h 1937972"/>
              <a:gd name="connsiteX2" fmla="*/ 1638000 w 1638000"/>
              <a:gd name="connsiteY2" fmla="*/ 1937972 h 1937972"/>
              <a:gd name="connsiteX3" fmla="*/ 0 w 1638000"/>
              <a:gd name="connsiteY3" fmla="*/ 1937972 h 1937972"/>
              <a:gd name="connsiteX4" fmla="*/ 0 w 1638000"/>
              <a:gd name="connsiteY4" fmla="*/ 456925 h 1937972"/>
              <a:gd name="connsiteX5" fmla="*/ 369887 w 1638000"/>
              <a:gd name="connsiteY5" fmla="*/ 456925 h 1937972"/>
              <a:gd name="connsiteX6" fmla="*/ 369887 w 1638000"/>
              <a:gd name="connsiteY6" fmla="*/ 210704 h 1937972"/>
              <a:gd name="connsiteX7" fmla="*/ 0 w 1638000"/>
              <a:gd name="connsiteY7" fmla="*/ 210704 h 193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8000" h="1937972">
                <a:moveTo>
                  <a:pt x="0" y="0"/>
                </a:moveTo>
                <a:lnTo>
                  <a:pt x="1638000" y="0"/>
                </a:lnTo>
                <a:lnTo>
                  <a:pt x="1638000" y="1937972"/>
                </a:lnTo>
                <a:lnTo>
                  <a:pt x="0" y="1937972"/>
                </a:lnTo>
                <a:lnTo>
                  <a:pt x="0" y="456925"/>
                </a:lnTo>
                <a:lnTo>
                  <a:pt x="369887" y="456925"/>
                </a:lnTo>
                <a:lnTo>
                  <a:pt x="369887" y="210704"/>
                </a:lnTo>
                <a:lnTo>
                  <a:pt x="0" y="2107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360000">
            <a:noAutofit/>
          </a:bodyPr>
          <a:lstStyle>
            <a:lvl1pPr algn="ctr">
              <a:defRPr sz="900" i="1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4CFB6692-25A1-46D8-A980-49638F51C9A9}"/>
              </a:ext>
            </a:extLst>
          </p:cNvPr>
          <p:cNvSpPr/>
          <p:nvPr/>
        </p:nvSpPr>
        <p:spPr>
          <a:xfrm rot="16200000" flipH="1">
            <a:off x="654834" y="4385253"/>
            <a:ext cx="66075" cy="63500"/>
          </a:xfrm>
          <a:custGeom>
            <a:avLst/>
            <a:gdLst>
              <a:gd name="connsiteX0" fmla="*/ 0 w 66075"/>
              <a:gd name="connsiteY0" fmla="*/ 63500 h 63500"/>
              <a:gd name="connsiteX1" fmla="*/ 66075 w 66075"/>
              <a:gd name="connsiteY1" fmla="*/ 63500 h 63500"/>
              <a:gd name="connsiteX2" fmla="*/ 339 w 66075"/>
              <a:gd name="connsiteY2" fmla="*/ 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75" h="63500">
                <a:moveTo>
                  <a:pt x="0" y="63500"/>
                </a:moveTo>
                <a:lnTo>
                  <a:pt x="66075" y="63500"/>
                </a:lnTo>
                <a:lnTo>
                  <a:pt x="339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6AC26054-78BA-4F94-9D6C-DFA5CB4FDAD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548420" y="3927040"/>
            <a:ext cx="1638000" cy="1937972"/>
          </a:xfrm>
          <a:custGeom>
            <a:avLst/>
            <a:gdLst>
              <a:gd name="connsiteX0" fmla="*/ 0 w 1638000"/>
              <a:gd name="connsiteY0" fmla="*/ 0 h 1937972"/>
              <a:gd name="connsiteX1" fmla="*/ 1638000 w 1638000"/>
              <a:gd name="connsiteY1" fmla="*/ 0 h 1937972"/>
              <a:gd name="connsiteX2" fmla="*/ 1638000 w 1638000"/>
              <a:gd name="connsiteY2" fmla="*/ 1937972 h 1937972"/>
              <a:gd name="connsiteX3" fmla="*/ 0 w 1638000"/>
              <a:gd name="connsiteY3" fmla="*/ 1937972 h 1937972"/>
              <a:gd name="connsiteX4" fmla="*/ 0 w 1638000"/>
              <a:gd name="connsiteY4" fmla="*/ 456925 h 1937972"/>
              <a:gd name="connsiteX5" fmla="*/ 369887 w 1638000"/>
              <a:gd name="connsiteY5" fmla="*/ 456925 h 1937972"/>
              <a:gd name="connsiteX6" fmla="*/ 369887 w 1638000"/>
              <a:gd name="connsiteY6" fmla="*/ 210704 h 1937972"/>
              <a:gd name="connsiteX7" fmla="*/ 0 w 1638000"/>
              <a:gd name="connsiteY7" fmla="*/ 210704 h 193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8000" h="1937972">
                <a:moveTo>
                  <a:pt x="0" y="0"/>
                </a:moveTo>
                <a:lnTo>
                  <a:pt x="1638000" y="0"/>
                </a:lnTo>
                <a:lnTo>
                  <a:pt x="1638000" y="1937972"/>
                </a:lnTo>
                <a:lnTo>
                  <a:pt x="0" y="1937972"/>
                </a:lnTo>
                <a:lnTo>
                  <a:pt x="0" y="456925"/>
                </a:lnTo>
                <a:lnTo>
                  <a:pt x="369887" y="456925"/>
                </a:lnTo>
                <a:lnTo>
                  <a:pt x="369887" y="210704"/>
                </a:lnTo>
                <a:lnTo>
                  <a:pt x="0" y="2107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360000">
            <a:noAutofit/>
          </a:bodyPr>
          <a:lstStyle>
            <a:lvl1pPr algn="ctr">
              <a:defRPr sz="900" i="1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330C505-6326-4B7F-B0F6-7ED0FE43CB9D}"/>
              </a:ext>
            </a:extLst>
          </p:cNvPr>
          <p:cNvSpPr/>
          <p:nvPr/>
        </p:nvSpPr>
        <p:spPr>
          <a:xfrm rot="16200000" flipH="1">
            <a:off x="2483634" y="4385253"/>
            <a:ext cx="66075" cy="63500"/>
          </a:xfrm>
          <a:custGeom>
            <a:avLst/>
            <a:gdLst>
              <a:gd name="connsiteX0" fmla="*/ 0 w 66075"/>
              <a:gd name="connsiteY0" fmla="*/ 63500 h 63500"/>
              <a:gd name="connsiteX1" fmla="*/ 66075 w 66075"/>
              <a:gd name="connsiteY1" fmla="*/ 63500 h 63500"/>
              <a:gd name="connsiteX2" fmla="*/ 339 w 66075"/>
              <a:gd name="connsiteY2" fmla="*/ 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75" h="63500">
                <a:moveTo>
                  <a:pt x="0" y="63500"/>
                </a:moveTo>
                <a:lnTo>
                  <a:pt x="66075" y="63500"/>
                </a:lnTo>
                <a:lnTo>
                  <a:pt x="339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0EE528BD-E95D-46B8-BAF6-905E38EA88F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62450" y="3926605"/>
            <a:ext cx="7110413" cy="1938487"/>
          </a:xfrm>
        </p:spPr>
        <p:txBody>
          <a:bodyPr numCol="2" spcCol="180000">
            <a:noAutofit/>
          </a:bodyPr>
          <a:lstStyle>
            <a:lvl1pPr>
              <a:spcBef>
                <a:spcPts val="800"/>
              </a:spcBef>
              <a:spcAft>
                <a:spcPts val="0"/>
              </a:spcAft>
              <a:defRPr sz="1300" b="1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200"/>
              </a:spcBef>
              <a:defRPr sz="1100" b="0">
                <a:solidFill>
                  <a:schemeClr val="accent1"/>
                </a:solidFill>
                <a:latin typeface="+mn-lt"/>
              </a:defRPr>
            </a:lvl2pPr>
            <a:lvl3pPr>
              <a:defRPr sz="105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661FC8-91BF-4CE7-8CEE-8597FDA6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00FAAA-69DE-4BF2-B48F-B68F6664C4B3}"/>
              </a:ext>
            </a:extLst>
          </p:cNvPr>
          <p:cNvSpPr>
            <a:spLocks/>
          </p:cNvSpPr>
          <p:nvPr/>
        </p:nvSpPr>
        <p:spPr>
          <a:xfrm>
            <a:off x="656121" y="1542327"/>
            <a:ext cx="433387" cy="2462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egoe UI" panose="020B0604020202020204" pitchFamily="34" charset="0"/>
              <a:buNone/>
            </a:pPr>
            <a:r>
              <a:rPr lang="fr-FR" sz="1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01.</a:t>
            </a:r>
            <a:endParaRPr lang="en-GB" sz="1600" b="1" kern="1200" dirty="0" err="1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B816D9-8DE0-4215-A1EE-F5D6E07B29E3}"/>
              </a:ext>
            </a:extLst>
          </p:cNvPr>
          <p:cNvSpPr>
            <a:spLocks/>
          </p:cNvSpPr>
          <p:nvPr/>
        </p:nvSpPr>
        <p:spPr>
          <a:xfrm>
            <a:off x="4299101" y="1542327"/>
            <a:ext cx="433387" cy="2462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egoe UI" panose="020B0604020202020204" pitchFamily="34" charset="0"/>
              <a:buNone/>
            </a:pPr>
            <a:r>
              <a:rPr lang="fr-FR" sz="1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02.</a:t>
            </a:r>
            <a:endParaRPr lang="en-GB" sz="1600" b="1" kern="1200" dirty="0" err="1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07AE05-23FF-4FD5-9CA1-75000A632248}"/>
              </a:ext>
            </a:extLst>
          </p:cNvPr>
          <p:cNvSpPr>
            <a:spLocks/>
          </p:cNvSpPr>
          <p:nvPr/>
        </p:nvSpPr>
        <p:spPr>
          <a:xfrm>
            <a:off x="7942081" y="1542327"/>
            <a:ext cx="433387" cy="2462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egoe UI" panose="020B0604020202020204" pitchFamily="34" charset="0"/>
              <a:buNone/>
            </a:pPr>
            <a:r>
              <a:rPr lang="fr-FR" sz="1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03.</a:t>
            </a:r>
            <a:endParaRPr lang="en-GB" sz="1600" b="1" kern="1200" dirty="0" err="1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BAA8B19-94A4-4CD9-86B5-332BC34229D8}"/>
              </a:ext>
            </a:extLst>
          </p:cNvPr>
          <p:cNvSpPr>
            <a:spLocks/>
          </p:cNvSpPr>
          <p:nvPr/>
        </p:nvSpPr>
        <p:spPr>
          <a:xfrm>
            <a:off x="656121" y="4137744"/>
            <a:ext cx="433387" cy="2462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egoe UI" panose="020B0604020202020204" pitchFamily="34" charset="0"/>
              <a:buNone/>
            </a:pPr>
            <a:r>
              <a:rPr lang="fr-FR" sz="1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04.</a:t>
            </a:r>
            <a:endParaRPr lang="en-GB" sz="1600" b="1" kern="1200" dirty="0" err="1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A29778-9D16-4F81-9565-A401A90043B7}"/>
              </a:ext>
            </a:extLst>
          </p:cNvPr>
          <p:cNvSpPr>
            <a:spLocks/>
          </p:cNvSpPr>
          <p:nvPr/>
        </p:nvSpPr>
        <p:spPr>
          <a:xfrm>
            <a:off x="2484920" y="4137744"/>
            <a:ext cx="433387" cy="2462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egoe UI" panose="020B0604020202020204" pitchFamily="34" charset="0"/>
              <a:buNone/>
            </a:pPr>
            <a:r>
              <a:rPr lang="fr-FR" sz="1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05.</a:t>
            </a:r>
            <a:endParaRPr lang="en-GB" sz="1600" b="1" kern="1200" dirty="0" err="1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4" name="Footer Placeholder 1">
            <a:extLst>
              <a:ext uri="{FF2B5EF4-FFF2-40B4-BE49-F238E27FC236}">
                <a16:creationId xmlns:a16="http://schemas.microsoft.com/office/drawing/2014/main" id="{92FE18C4-DD35-4D0F-9AE6-3841B2DFE0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455896" y="6292970"/>
            <a:ext cx="1522854" cy="13849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40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ward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7CEB104-09D2-41EA-82F2-E2905F4184EF}"/>
              </a:ext>
            </a:extLst>
          </p:cNvPr>
          <p:cNvSpPr/>
          <p:nvPr userDrawn="1"/>
        </p:nvSpPr>
        <p:spPr>
          <a:xfrm>
            <a:off x="0" y="0"/>
            <a:ext cx="6057443" cy="6858000"/>
          </a:xfrm>
          <a:custGeom>
            <a:avLst/>
            <a:gdLst>
              <a:gd name="connsiteX0" fmla="*/ 1655809 w 6057443"/>
              <a:gd name="connsiteY0" fmla="*/ 0 h 6858000"/>
              <a:gd name="connsiteX1" fmla="*/ 0 w 6057443"/>
              <a:gd name="connsiteY1" fmla="*/ 0 h 6858000"/>
              <a:gd name="connsiteX2" fmla="*/ 0 w 6057443"/>
              <a:gd name="connsiteY2" fmla="*/ 6858000 h 6858000"/>
              <a:gd name="connsiteX3" fmla="*/ 6057443 w 60574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7443" h="6858000">
                <a:moveTo>
                  <a:pt x="1655809" y="0"/>
                </a:moveTo>
                <a:lnTo>
                  <a:pt x="0" y="0"/>
                </a:lnTo>
                <a:lnTo>
                  <a:pt x="0" y="6858000"/>
                </a:lnTo>
                <a:lnTo>
                  <a:pt x="6057443" y="6858000"/>
                </a:ln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E24237-09CF-44F7-AFD7-4F0C54145376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6054256" cy="6858000"/>
          </a:xfrm>
          <a:custGeom>
            <a:avLst/>
            <a:gdLst>
              <a:gd name="connsiteX0" fmla="*/ 610129 w 6054256"/>
              <a:gd name="connsiteY0" fmla="*/ 0 h 6858000"/>
              <a:gd name="connsiteX1" fmla="*/ 0 w 6054256"/>
              <a:gd name="connsiteY1" fmla="*/ 0 h 6858000"/>
              <a:gd name="connsiteX2" fmla="*/ 0 w 6054256"/>
              <a:gd name="connsiteY2" fmla="*/ 6858000 h 6858000"/>
              <a:gd name="connsiteX3" fmla="*/ 6054256 w 6054256"/>
              <a:gd name="connsiteY3" fmla="*/ 6858000 h 6858000"/>
              <a:gd name="connsiteX4" fmla="*/ 2561696 w 6054256"/>
              <a:gd name="connsiteY4" fmla="*/ 1411432 h 6858000"/>
              <a:gd name="connsiteX5" fmla="*/ 2561679 w 6054256"/>
              <a:gd name="connsiteY5" fmla="*/ 14114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4256" h="6858000">
                <a:moveTo>
                  <a:pt x="610129" y="0"/>
                </a:moveTo>
                <a:lnTo>
                  <a:pt x="0" y="0"/>
                </a:lnTo>
                <a:lnTo>
                  <a:pt x="0" y="6858000"/>
                </a:lnTo>
                <a:lnTo>
                  <a:pt x="6054256" y="6858000"/>
                </a:lnTo>
                <a:lnTo>
                  <a:pt x="2561696" y="1411432"/>
                </a:lnTo>
                <a:lnTo>
                  <a:pt x="2561679" y="1411438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62C3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E2EAE8E1-1DEB-4C5B-B42A-6011D6F259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709" y="2263715"/>
            <a:ext cx="2452909" cy="564257"/>
          </a:xfrm>
        </p:spPr>
        <p:txBody>
          <a:bodyPr anchor="t"/>
          <a:lstStyle>
            <a:lvl1pPr>
              <a:spcBef>
                <a:spcPts val="1200"/>
              </a:spcBef>
              <a:spcAft>
                <a:spcPts val="600"/>
              </a:spcAft>
              <a:defRPr sz="1600" b="1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200"/>
              </a:spcBef>
              <a:defRPr sz="1400" b="0">
                <a:solidFill>
                  <a:schemeClr val="bg1"/>
                </a:solidFill>
                <a:latin typeface="+mn-lt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B881E02-F184-4866-8F64-725EBA117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8618" y="690301"/>
            <a:ext cx="8673382" cy="39241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E20535B-34AB-4964-AEE1-6FFCE0A06909}"/>
              </a:ext>
            </a:extLst>
          </p:cNvPr>
          <p:cNvGrpSpPr/>
          <p:nvPr/>
        </p:nvGrpSpPr>
        <p:grpSpPr>
          <a:xfrm>
            <a:off x="338619" y="6291263"/>
            <a:ext cx="874631" cy="326795"/>
            <a:chOff x="862737" y="6291263"/>
            <a:chExt cx="874631" cy="326795"/>
          </a:xfrm>
        </p:grpSpPr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10389E69-70D2-4DF9-B26C-DC4A60F4C5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737" y="6291263"/>
              <a:ext cx="349943" cy="326795"/>
            </a:xfrm>
            <a:custGeom>
              <a:avLst/>
              <a:gdLst>
                <a:gd name="T0" fmla="*/ 2692 w 5045"/>
                <a:gd name="T1" fmla="*/ 0 h 4706"/>
                <a:gd name="T2" fmla="*/ 339 w 5045"/>
                <a:gd name="T3" fmla="*/ 2353 h 4706"/>
                <a:gd name="T4" fmla="*/ 557 w 5045"/>
                <a:gd name="T5" fmla="*/ 3343 h 4706"/>
                <a:gd name="T6" fmla="*/ 122 w 5045"/>
                <a:gd name="T7" fmla="*/ 3455 h 4706"/>
                <a:gd name="T8" fmla="*/ 155 w 5045"/>
                <a:gd name="T9" fmla="*/ 3646 h 4706"/>
                <a:gd name="T10" fmla="*/ 663 w 5045"/>
                <a:gd name="T11" fmla="*/ 3543 h 4706"/>
                <a:gd name="T12" fmla="*/ 2692 w 5045"/>
                <a:gd name="T13" fmla="*/ 4706 h 4706"/>
                <a:gd name="T14" fmla="*/ 5045 w 5045"/>
                <a:gd name="T15" fmla="*/ 2353 h 4706"/>
                <a:gd name="T16" fmla="*/ 2692 w 5045"/>
                <a:gd name="T17" fmla="*/ 0 h 4706"/>
                <a:gd name="T18" fmla="*/ 2692 w 5045"/>
                <a:gd name="T19" fmla="*/ 4299 h 4706"/>
                <a:gd name="T20" fmla="*/ 1069 w 5045"/>
                <a:gd name="T21" fmla="*/ 3425 h 4706"/>
                <a:gd name="T22" fmla="*/ 1553 w 5045"/>
                <a:gd name="T23" fmla="*/ 3233 h 4706"/>
                <a:gd name="T24" fmla="*/ 1735 w 5045"/>
                <a:gd name="T25" fmla="*/ 3142 h 4706"/>
                <a:gd name="T26" fmla="*/ 1830 w 5045"/>
                <a:gd name="T27" fmla="*/ 3273 h 4706"/>
                <a:gd name="T28" fmla="*/ 3656 w 5045"/>
                <a:gd name="T29" fmla="*/ 3367 h 4706"/>
                <a:gd name="T30" fmla="*/ 3754 w 5045"/>
                <a:gd name="T31" fmla="*/ 3283 h 4706"/>
                <a:gd name="T32" fmla="*/ 3804 w 5045"/>
                <a:gd name="T33" fmla="*/ 3051 h 4706"/>
                <a:gd name="T34" fmla="*/ 3545 w 5045"/>
                <a:gd name="T35" fmla="*/ 2959 h 4706"/>
                <a:gd name="T36" fmla="*/ 3164 w 5045"/>
                <a:gd name="T37" fmla="*/ 3139 h 4706"/>
                <a:gd name="T38" fmla="*/ 3125 w 5045"/>
                <a:gd name="T39" fmla="*/ 3152 h 4706"/>
                <a:gd name="T40" fmla="*/ 3100 w 5045"/>
                <a:gd name="T41" fmla="*/ 3159 h 4706"/>
                <a:gd name="T42" fmla="*/ 2995 w 5045"/>
                <a:gd name="T43" fmla="*/ 3185 h 4706"/>
                <a:gd name="T44" fmla="*/ 2771 w 5045"/>
                <a:gd name="T45" fmla="*/ 3215 h 4706"/>
                <a:gd name="T46" fmla="*/ 2694 w 5045"/>
                <a:gd name="T47" fmla="*/ 3215 h 4706"/>
                <a:gd name="T48" fmla="*/ 2588 w 5045"/>
                <a:gd name="T49" fmla="*/ 3207 h 4706"/>
                <a:gd name="T50" fmla="*/ 2503 w 5045"/>
                <a:gd name="T51" fmla="*/ 3193 h 4706"/>
                <a:gd name="T52" fmla="*/ 2471 w 5045"/>
                <a:gd name="T53" fmla="*/ 3185 h 4706"/>
                <a:gd name="T54" fmla="*/ 2405 w 5045"/>
                <a:gd name="T55" fmla="*/ 3164 h 4706"/>
                <a:gd name="T56" fmla="*/ 2330 w 5045"/>
                <a:gd name="T57" fmla="*/ 3132 h 4706"/>
                <a:gd name="T58" fmla="*/ 2299 w 5045"/>
                <a:gd name="T59" fmla="*/ 3116 h 4706"/>
                <a:gd name="T60" fmla="*/ 2256 w 5045"/>
                <a:gd name="T61" fmla="*/ 3088 h 4706"/>
                <a:gd name="T62" fmla="*/ 2215 w 5045"/>
                <a:gd name="T63" fmla="*/ 3057 h 4706"/>
                <a:gd name="T64" fmla="*/ 2189 w 5045"/>
                <a:gd name="T65" fmla="*/ 3036 h 4706"/>
                <a:gd name="T66" fmla="*/ 2119 w 5045"/>
                <a:gd name="T67" fmla="*/ 2957 h 4706"/>
                <a:gd name="T68" fmla="*/ 2099 w 5045"/>
                <a:gd name="T69" fmla="*/ 2929 h 4706"/>
                <a:gd name="T70" fmla="*/ 2526 w 5045"/>
                <a:gd name="T71" fmla="*/ 2625 h 4706"/>
                <a:gd name="T72" fmla="*/ 3256 w 5045"/>
                <a:gd name="T73" fmla="*/ 1542 h 4706"/>
                <a:gd name="T74" fmla="*/ 2916 w 5045"/>
                <a:gd name="T75" fmla="*/ 1038 h 4706"/>
                <a:gd name="T76" fmla="*/ 2302 w 5045"/>
                <a:gd name="T77" fmla="*/ 1152 h 4706"/>
                <a:gd name="T78" fmla="*/ 1616 w 5045"/>
                <a:gd name="T79" fmla="*/ 2881 h 4706"/>
                <a:gd name="T80" fmla="*/ 945 w 5045"/>
                <a:gd name="T81" fmla="*/ 3209 h 4706"/>
                <a:gd name="T82" fmla="*/ 746 w 5045"/>
                <a:gd name="T83" fmla="*/ 2353 h 4706"/>
                <a:gd name="T84" fmla="*/ 2692 w 5045"/>
                <a:gd name="T85" fmla="*/ 408 h 4706"/>
                <a:gd name="T86" fmla="*/ 4637 w 5045"/>
                <a:gd name="T87" fmla="*/ 2353 h 4706"/>
                <a:gd name="T88" fmla="*/ 2692 w 5045"/>
                <a:gd name="T89" fmla="*/ 4299 h 4706"/>
                <a:gd name="T90" fmla="*/ 1975 w 5045"/>
                <a:gd name="T91" fmla="*/ 2541 h 4706"/>
                <a:gd name="T92" fmla="*/ 1973 w 5045"/>
                <a:gd name="T93" fmla="*/ 2443 h 4706"/>
                <a:gd name="T94" fmla="*/ 1986 w 5045"/>
                <a:gd name="T95" fmla="*/ 2307 h 4706"/>
                <a:gd name="T96" fmla="*/ 2060 w 5045"/>
                <a:gd name="T97" fmla="*/ 2042 h 4706"/>
                <a:gd name="T98" fmla="*/ 2353 w 5045"/>
                <a:gd name="T99" fmla="*/ 1603 h 4706"/>
                <a:gd name="T100" fmla="*/ 2766 w 5045"/>
                <a:gd name="T101" fmla="*/ 1408 h 4706"/>
                <a:gd name="T102" fmla="*/ 2825 w 5045"/>
                <a:gd name="T103" fmla="*/ 1413 h 4706"/>
                <a:gd name="T104" fmla="*/ 2838 w 5045"/>
                <a:gd name="T105" fmla="*/ 1418 h 4706"/>
                <a:gd name="T106" fmla="*/ 2858 w 5045"/>
                <a:gd name="T107" fmla="*/ 1434 h 4706"/>
                <a:gd name="T108" fmla="*/ 2862 w 5045"/>
                <a:gd name="T109" fmla="*/ 1439 h 4706"/>
                <a:gd name="T110" fmla="*/ 2876 w 5045"/>
                <a:gd name="T111" fmla="*/ 1467 h 4706"/>
                <a:gd name="T112" fmla="*/ 2883 w 5045"/>
                <a:gd name="T113" fmla="*/ 1556 h 4706"/>
                <a:gd name="T114" fmla="*/ 2681 w 5045"/>
                <a:gd name="T115" fmla="*/ 1993 h 4706"/>
                <a:gd name="T116" fmla="*/ 2031 w 5045"/>
                <a:gd name="T117" fmla="*/ 2599 h 4706"/>
                <a:gd name="T118" fmla="*/ 1988 w 5045"/>
                <a:gd name="T119" fmla="*/ 2632 h 4706"/>
                <a:gd name="T120" fmla="*/ 1975 w 5045"/>
                <a:gd name="T121" fmla="*/ 2541 h 4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45" h="4706">
                  <a:moveTo>
                    <a:pt x="2692" y="0"/>
                  </a:moveTo>
                  <a:cubicBezTo>
                    <a:pt x="1394" y="0"/>
                    <a:pt x="339" y="1056"/>
                    <a:pt x="339" y="2353"/>
                  </a:cubicBezTo>
                  <a:cubicBezTo>
                    <a:pt x="339" y="2707"/>
                    <a:pt x="417" y="3042"/>
                    <a:pt x="557" y="3343"/>
                  </a:cubicBezTo>
                  <a:cubicBezTo>
                    <a:pt x="414" y="3386"/>
                    <a:pt x="269" y="3424"/>
                    <a:pt x="122" y="3455"/>
                  </a:cubicBezTo>
                  <a:cubicBezTo>
                    <a:pt x="0" y="3481"/>
                    <a:pt x="32" y="3665"/>
                    <a:pt x="155" y="3646"/>
                  </a:cubicBezTo>
                  <a:cubicBezTo>
                    <a:pt x="326" y="3619"/>
                    <a:pt x="495" y="3585"/>
                    <a:pt x="663" y="3543"/>
                  </a:cubicBezTo>
                  <a:cubicBezTo>
                    <a:pt x="1072" y="4239"/>
                    <a:pt x="1828" y="4706"/>
                    <a:pt x="2692" y="4706"/>
                  </a:cubicBezTo>
                  <a:cubicBezTo>
                    <a:pt x="3989" y="4706"/>
                    <a:pt x="5045" y="3651"/>
                    <a:pt x="5045" y="2353"/>
                  </a:cubicBezTo>
                  <a:cubicBezTo>
                    <a:pt x="5045" y="1056"/>
                    <a:pt x="3989" y="0"/>
                    <a:pt x="2692" y="0"/>
                  </a:cubicBezTo>
                  <a:close/>
                  <a:moveTo>
                    <a:pt x="2692" y="4299"/>
                  </a:moveTo>
                  <a:cubicBezTo>
                    <a:pt x="2015" y="4299"/>
                    <a:pt x="1418" y="3951"/>
                    <a:pt x="1069" y="3425"/>
                  </a:cubicBezTo>
                  <a:cubicBezTo>
                    <a:pt x="1233" y="3370"/>
                    <a:pt x="1395" y="3306"/>
                    <a:pt x="1553" y="3233"/>
                  </a:cubicBezTo>
                  <a:cubicBezTo>
                    <a:pt x="1614" y="3204"/>
                    <a:pt x="1675" y="3174"/>
                    <a:pt x="1735" y="3142"/>
                  </a:cubicBezTo>
                  <a:cubicBezTo>
                    <a:pt x="1763" y="3187"/>
                    <a:pt x="1795" y="3231"/>
                    <a:pt x="1830" y="3273"/>
                  </a:cubicBezTo>
                  <a:cubicBezTo>
                    <a:pt x="2260" y="3783"/>
                    <a:pt x="3154" y="3747"/>
                    <a:pt x="3656" y="3367"/>
                  </a:cubicBezTo>
                  <a:cubicBezTo>
                    <a:pt x="3690" y="3341"/>
                    <a:pt x="3723" y="3312"/>
                    <a:pt x="3754" y="3283"/>
                  </a:cubicBezTo>
                  <a:cubicBezTo>
                    <a:pt x="3818" y="3222"/>
                    <a:pt x="3843" y="3133"/>
                    <a:pt x="3804" y="3051"/>
                  </a:cubicBezTo>
                  <a:cubicBezTo>
                    <a:pt x="3763" y="2963"/>
                    <a:pt x="3635" y="2903"/>
                    <a:pt x="3545" y="2959"/>
                  </a:cubicBezTo>
                  <a:cubicBezTo>
                    <a:pt x="3426" y="3033"/>
                    <a:pt x="3295" y="3090"/>
                    <a:pt x="3164" y="3139"/>
                  </a:cubicBezTo>
                  <a:cubicBezTo>
                    <a:pt x="3151" y="3143"/>
                    <a:pt x="3138" y="3148"/>
                    <a:pt x="3125" y="3152"/>
                  </a:cubicBezTo>
                  <a:cubicBezTo>
                    <a:pt x="3156" y="3142"/>
                    <a:pt x="3108" y="3157"/>
                    <a:pt x="3100" y="3159"/>
                  </a:cubicBezTo>
                  <a:cubicBezTo>
                    <a:pt x="3066" y="3169"/>
                    <a:pt x="3030" y="3178"/>
                    <a:pt x="2995" y="3185"/>
                  </a:cubicBezTo>
                  <a:cubicBezTo>
                    <a:pt x="2921" y="3201"/>
                    <a:pt x="2846" y="3210"/>
                    <a:pt x="2771" y="3215"/>
                  </a:cubicBezTo>
                  <a:cubicBezTo>
                    <a:pt x="2801" y="3212"/>
                    <a:pt x="2710" y="3215"/>
                    <a:pt x="2694" y="3215"/>
                  </a:cubicBezTo>
                  <a:cubicBezTo>
                    <a:pt x="2659" y="3214"/>
                    <a:pt x="2623" y="3210"/>
                    <a:pt x="2588" y="3207"/>
                  </a:cubicBezTo>
                  <a:cubicBezTo>
                    <a:pt x="2560" y="3203"/>
                    <a:pt x="2531" y="3199"/>
                    <a:pt x="2503" y="3193"/>
                  </a:cubicBezTo>
                  <a:cubicBezTo>
                    <a:pt x="2515" y="3195"/>
                    <a:pt x="2478" y="3187"/>
                    <a:pt x="2471" y="3185"/>
                  </a:cubicBezTo>
                  <a:cubicBezTo>
                    <a:pt x="2449" y="3179"/>
                    <a:pt x="2427" y="3171"/>
                    <a:pt x="2405" y="3164"/>
                  </a:cubicBezTo>
                  <a:cubicBezTo>
                    <a:pt x="2379" y="3155"/>
                    <a:pt x="2354" y="3144"/>
                    <a:pt x="2330" y="3132"/>
                  </a:cubicBezTo>
                  <a:cubicBezTo>
                    <a:pt x="2333" y="3134"/>
                    <a:pt x="2304" y="3119"/>
                    <a:pt x="2299" y="3116"/>
                  </a:cubicBezTo>
                  <a:cubicBezTo>
                    <a:pt x="2284" y="3107"/>
                    <a:pt x="2270" y="3098"/>
                    <a:pt x="2256" y="3088"/>
                  </a:cubicBezTo>
                  <a:cubicBezTo>
                    <a:pt x="2242" y="3078"/>
                    <a:pt x="2228" y="3068"/>
                    <a:pt x="2215" y="3057"/>
                  </a:cubicBezTo>
                  <a:cubicBezTo>
                    <a:pt x="2211" y="3055"/>
                    <a:pt x="2194" y="3040"/>
                    <a:pt x="2189" y="3036"/>
                  </a:cubicBezTo>
                  <a:cubicBezTo>
                    <a:pt x="2164" y="3011"/>
                    <a:pt x="2141" y="2984"/>
                    <a:pt x="2119" y="2957"/>
                  </a:cubicBezTo>
                  <a:cubicBezTo>
                    <a:pt x="2112" y="2948"/>
                    <a:pt x="2105" y="2939"/>
                    <a:pt x="2099" y="2929"/>
                  </a:cubicBezTo>
                  <a:cubicBezTo>
                    <a:pt x="2246" y="2835"/>
                    <a:pt x="2388" y="2733"/>
                    <a:pt x="2526" y="2625"/>
                  </a:cubicBezTo>
                  <a:cubicBezTo>
                    <a:pt x="2857" y="2365"/>
                    <a:pt x="3236" y="1990"/>
                    <a:pt x="3256" y="1542"/>
                  </a:cubicBezTo>
                  <a:cubicBezTo>
                    <a:pt x="3266" y="1318"/>
                    <a:pt x="3143" y="1094"/>
                    <a:pt x="2916" y="1038"/>
                  </a:cubicBezTo>
                  <a:cubicBezTo>
                    <a:pt x="2709" y="987"/>
                    <a:pt x="2483" y="1049"/>
                    <a:pt x="2302" y="1152"/>
                  </a:cubicBezTo>
                  <a:cubicBezTo>
                    <a:pt x="1736" y="1473"/>
                    <a:pt x="1420" y="2256"/>
                    <a:pt x="1616" y="2881"/>
                  </a:cubicBezTo>
                  <a:cubicBezTo>
                    <a:pt x="1402" y="3009"/>
                    <a:pt x="1177" y="3118"/>
                    <a:pt x="945" y="3209"/>
                  </a:cubicBezTo>
                  <a:cubicBezTo>
                    <a:pt x="818" y="2951"/>
                    <a:pt x="746" y="2660"/>
                    <a:pt x="746" y="2353"/>
                  </a:cubicBezTo>
                  <a:cubicBezTo>
                    <a:pt x="746" y="1280"/>
                    <a:pt x="1619" y="408"/>
                    <a:pt x="2692" y="408"/>
                  </a:cubicBezTo>
                  <a:cubicBezTo>
                    <a:pt x="3765" y="408"/>
                    <a:pt x="4637" y="1280"/>
                    <a:pt x="4637" y="2353"/>
                  </a:cubicBezTo>
                  <a:cubicBezTo>
                    <a:pt x="4637" y="3426"/>
                    <a:pt x="3765" y="4299"/>
                    <a:pt x="2692" y="4299"/>
                  </a:cubicBezTo>
                  <a:close/>
                  <a:moveTo>
                    <a:pt x="1975" y="2541"/>
                  </a:moveTo>
                  <a:cubicBezTo>
                    <a:pt x="1970" y="2494"/>
                    <a:pt x="1971" y="2502"/>
                    <a:pt x="1973" y="2443"/>
                  </a:cubicBezTo>
                  <a:cubicBezTo>
                    <a:pt x="1974" y="2397"/>
                    <a:pt x="1979" y="2352"/>
                    <a:pt x="1986" y="2307"/>
                  </a:cubicBezTo>
                  <a:cubicBezTo>
                    <a:pt x="1999" y="2214"/>
                    <a:pt x="2022" y="2139"/>
                    <a:pt x="2060" y="2042"/>
                  </a:cubicBezTo>
                  <a:cubicBezTo>
                    <a:pt x="2123" y="1877"/>
                    <a:pt x="2227" y="1720"/>
                    <a:pt x="2353" y="1603"/>
                  </a:cubicBezTo>
                  <a:cubicBezTo>
                    <a:pt x="2474" y="1491"/>
                    <a:pt x="2626" y="1414"/>
                    <a:pt x="2766" y="1408"/>
                  </a:cubicBezTo>
                  <a:cubicBezTo>
                    <a:pt x="2775" y="1408"/>
                    <a:pt x="2823" y="1415"/>
                    <a:pt x="2825" y="1413"/>
                  </a:cubicBezTo>
                  <a:cubicBezTo>
                    <a:pt x="2832" y="1416"/>
                    <a:pt x="2836" y="1418"/>
                    <a:pt x="2838" y="1418"/>
                  </a:cubicBezTo>
                  <a:cubicBezTo>
                    <a:pt x="2845" y="1424"/>
                    <a:pt x="2855" y="1432"/>
                    <a:pt x="2858" y="1434"/>
                  </a:cubicBezTo>
                  <a:cubicBezTo>
                    <a:pt x="2860" y="1436"/>
                    <a:pt x="2861" y="1438"/>
                    <a:pt x="2862" y="1439"/>
                  </a:cubicBezTo>
                  <a:cubicBezTo>
                    <a:pt x="2867" y="1452"/>
                    <a:pt x="2878" y="1478"/>
                    <a:pt x="2876" y="1467"/>
                  </a:cubicBezTo>
                  <a:cubicBezTo>
                    <a:pt x="2883" y="1497"/>
                    <a:pt x="2884" y="1526"/>
                    <a:pt x="2883" y="1556"/>
                  </a:cubicBezTo>
                  <a:cubicBezTo>
                    <a:pt x="2876" y="1718"/>
                    <a:pt x="2774" y="1867"/>
                    <a:pt x="2681" y="1993"/>
                  </a:cubicBezTo>
                  <a:cubicBezTo>
                    <a:pt x="2505" y="2231"/>
                    <a:pt x="2265" y="2419"/>
                    <a:pt x="2031" y="2599"/>
                  </a:cubicBezTo>
                  <a:cubicBezTo>
                    <a:pt x="2016" y="2610"/>
                    <a:pt x="2002" y="2621"/>
                    <a:pt x="1988" y="2632"/>
                  </a:cubicBezTo>
                  <a:cubicBezTo>
                    <a:pt x="1982" y="2602"/>
                    <a:pt x="1978" y="2572"/>
                    <a:pt x="1975" y="2541"/>
                  </a:cubicBezTo>
                  <a:close/>
                </a:path>
              </a:pathLst>
            </a:custGeom>
            <a:solidFill>
              <a:srgbClr val="A8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8" name="Freeform 48">
              <a:extLst>
                <a:ext uri="{FF2B5EF4-FFF2-40B4-BE49-F238E27FC236}">
                  <a16:creationId xmlns:a16="http://schemas.microsoft.com/office/drawing/2014/main" id="{0E6D57F8-E2C5-494D-8E5A-D6F5201734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111" y="6375912"/>
              <a:ext cx="132307" cy="155568"/>
            </a:xfrm>
            <a:custGeom>
              <a:avLst/>
              <a:gdLst>
                <a:gd name="T0" fmla="*/ 259 w 1909"/>
                <a:gd name="T1" fmla="*/ 1190 h 2241"/>
                <a:gd name="T2" fmla="*/ 957 w 1909"/>
                <a:gd name="T3" fmla="*/ 2024 h 2241"/>
                <a:gd name="T4" fmla="*/ 1622 w 1909"/>
                <a:gd name="T5" fmla="*/ 1482 h 2241"/>
                <a:gd name="T6" fmla="*/ 1880 w 1909"/>
                <a:gd name="T7" fmla="*/ 1482 h 2241"/>
                <a:gd name="T8" fmla="*/ 957 w 1909"/>
                <a:gd name="T9" fmla="*/ 2241 h 2241"/>
                <a:gd name="T10" fmla="*/ 0 w 1909"/>
                <a:gd name="T11" fmla="*/ 1120 h 2241"/>
                <a:gd name="T12" fmla="*/ 957 w 1909"/>
                <a:gd name="T13" fmla="*/ 0 h 2241"/>
                <a:gd name="T14" fmla="*/ 1889 w 1909"/>
                <a:gd name="T15" fmla="*/ 1190 h 2241"/>
                <a:gd name="T16" fmla="*/ 259 w 1909"/>
                <a:gd name="T17" fmla="*/ 1190 h 2241"/>
                <a:gd name="T18" fmla="*/ 1630 w 1909"/>
                <a:gd name="T19" fmla="*/ 973 h 2241"/>
                <a:gd name="T20" fmla="*/ 957 w 1909"/>
                <a:gd name="T21" fmla="*/ 217 h 2241"/>
                <a:gd name="T22" fmla="*/ 259 w 1909"/>
                <a:gd name="T23" fmla="*/ 973 h 2241"/>
                <a:gd name="T24" fmla="*/ 1630 w 1909"/>
                <a:gd name="T25" fmla="*/ 973 h 2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9" h="2241">
                  <a:moveTo>
                    <a:pt x="259" y="1190"/>
                  </a:moveTo>
                  <a:cubicBezTo>
                    <a:pt x="263" y="1568"/>
                    <a:pt x="460" y="2024"/>
                    <a:pt x="957" y="2024"/>
                  </a:cubicBezTo>
                  <a:cubicBezTo>
                    <a:pt x="1334" y="2024"/>
                    <a:pt x="1540" y="1802"/>
                    <a:pt x="1622" y="1482"/>
                  </a:cubicBezTo>
                  <a:cubicBezTo>
                    <a:pt x="1880" y="1482"/>
                    <a:pt x="1880" y="1482"/>
                    <a:pt x="1880" y="1482"/>
                  </a:cubicBezTo>
                  <a:cubicBezTo>
                    <a:pt x="1770" y="1962"/>
                    <a:pt x="1490" y="2241"/>
                    <a:pt x="957" y="2241"/>
                  </a:cubicBezTo>
                  <a:cubicBezTo>
                    <a:pt x="283" y="2241"/>
                    <a:pt x="0" y="1724"/>
                    <a:pt x="0" y="1120"/>
                  </a:cubicBezTo>
                  <a:cubicBezTo>
                    <a:pt x="0" y="562"/>
                    <a:pt x="283" y="0"/>
                    <a:pt x="957" y="0"/>
                  </a:cubicBezTo>
                  <a:cubicBezTo>
                    <a:pt x="1638" y="0"/>
                    <a:pt x="1909" y="595"/>
                    <a:pt x="1889" y="1190"/>
                  </a:cubicBezTo>
                  <a:lnTo>
                    <a:pt x="259" y="1190"/>
                  </a:lnTo>
                  <a:close/>
                  <a:moveTo>
                    <a:pt x="1630" y="973"/>
                  </a:moveTo>
                  <a:cubicBezTo>
                    <a:pt x="1618" y="583"/>
                    <a:pt x="1375" y="217"/>
                    <a:pt x="957" y="217"/>
                  </a:cubicBezTo>
                  <a:cubicBezTo>
                    <a:pt x="534" y="217"/>
                    <a:pt x="300" y="587"/>
                    <a:pt x="259" y="973"/>
                  </a:cubicBezTo>
                  <a:lnTo>
                    <a:pt x="1630" y="97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49">
              <a:extLst>
                <a:ext uri="{FF2B5EF4-FFF2-40B4-BE49-F238E27FC236}">
                  <a16:creationId xmlns:a16="http://schemas.microsoft.com/office/drawing/2014/main" id="{2D05D810-2269-48AB-B2C5-D8B6BF6481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7849" y="6375912"/>
              <a:ext cx="131626" cy="210034"/>
            </a:xfrm>
            <a:custGeom>
              <a:avLst/>
              <a:gdLst>
                <a:gd name="T0" fmla="*/ 1897 w 1897"/>
                <a:gd name="T1" fmla="*/ 2007 h 3026"/>
                <a:gd name="T2" fmla="*/ 957 w 1897"/>
                <a:gd name="T3" fmla="*/ 3026 h 3026"/>
                <a:gd name="T4" fmla="*/ 78 w 1897"/>
                <a:gd name="T5" fmla="*/ 2385 h 3026"/>
                <a:gd name="T6" fmla="*/ 337 w 1897"/>
                <a:gd name="T7" fmla="*/ 2385 h 3026"/>
                <a:gd name="T8" fmla="*/ 957 w 1897"/>
                <a:gd name="T9" fmla="*/ 2808 h 3026"/>
                <a:gd name="T10" fmla="*/ 1638 w 1897"/>
                <a:gd name="T11" fmla="*/ 2007 h 3026"/>
                <a:gd name="T12" fmla="*/ 1638 w 1897"/>
                <a:gd name="T13" fmla="*/ 1720 h 3026"/>
                <a:gd name="T14" fmla="*/ 1630 w 1897"/>
                <a:gd name="T15" fmla="*/ 1720 h 3026"/>
                <a:gd name="T16" fmla="*/ 957 w 1897"/>
                <a:gd name="T17" fmla="*/ 2155 h 3026"/>
                <a:gd name="T18" fmla="*/ 0 w 1897"/>
                <a:gd name="T19" fmla="*/ 1067 h 3026"/>
                <a:gd name="T20" fmla="*/ 957 w 1897"/>
                <a:gd name="T21" fmla="*/ 0 h 3026"/>
                <a:gd name="T22" fmla="*/ 1630 w 1897"/>
                <a:gd name="T23" fmla="*/ 427 h 3026"/>
                <a:gd name="T24" fmla="*/ 1638 w 1897"/>
                <a:gd name="T25" fmla="*/ 427 h 3026"/>
                <a:gd name="T26" fmla="*/ 1638 w 1897"/>
                <a:gd name="T27" fmla="*/ 61 h 3026"/>
                <a:gd name="T28" fmla="*/ 1897 w 1897"/>
                <a:gd name="T29" fmla="*/ 61 h 3026"/>
                <a:gd name="T30" fmla="*/ 1897 w 1897"/>
                <a:gd name="T31" fmla="*/ 2007 h 3026"/>
                <a:gd name="T32" fmla="*/ 1638 w 1897"/>
                <a:gd name="T33" fmla="*/ 1096 h 3026"/>
                <a:gd name="T34" fmla="*/ 957 w 1897"/>
                <a:gd name="T35" fmla="*/ 217 h 3026"/>
                <a:gd name="T36" fmla="*/ 259 w 1897"/>
                <a:gd name="T37" fmla="*/ 1096 h 3026"/>
                <a:gd name="T38" fmla="*/ 957 w 1897"/>
                <a:gd name="T39" fmla="*/ 1938 h 3026"/>
                <a:gd name="T40" fmla="*/ 1638 w 1897"/>
                <a:gd name="T41" fmla="*/ 1096 h 3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97" h="3026">
                  <a:moveTo>
                    <a:pt x="1897" y="2007"/>
                  </a:moveTo>
                  <a:cubicBezTo>
                    <a:pt x="1893" y="2640"/>
                    <a:pt x="1651" y="3026"/>
                    <a:pt x="957" y="3026"/>
                  </a:cubicBezTo>
                  <a:cubicBezTo>
                    <a:pt x="534" y="3026"/>
                    <a:pt x="115" y="2837"/>
                    <a:pt x="78" y="2385"/>
                  </a:cubicBezTo>
                  <a:cubicBezTo>
                    <a:pt x="337" y="2385"/>
                    <a:pt x="337" y="2385"/>
                    <a:pt x="337" y="2385"/>
                  </a:cubicBezTo>
                  <a:cubicBezTo>
                    <a:pt x="394" y="2697"/>
                    <a:pt x="669" y="2808"/>
                    <a:pt x="957" y="2808"/>
                  </a:cubicBezTo>
                  <a:cubicBezTo>
                    <a:pt x="1433" y="2808"/>
                    <a:pt x="1638" y="2525"/>
                    <a:pt x="1638" y="2007"/>
                  </a:cubicBezTo>
                  <a:cubicBezTo>
                    <a:pt x="1638" y="1720"/>
                    <a:pt x="1638" y="1720"/>
                    <a:pt x="1638" y="1720"/>
                  </a:cubicBezTo>
                  <a:cubicBezTo>
                    <a:pt x="1630" y="1720"/>
                    <a:pt x="1630" y="1720"/>
                    <a:pt x="1630" y="1720"/>
                  </a:cubicBezTo>
                  <a:cubicBezTo>
                    <a:pt x="1511" y="1979"/>
                    <a:pt x="1260" y="2155"/>
                    <a:pt x="957" y="2155"/>
                  </a:cubicBezTo>
                  <a:cubicBezTo>
                    <a:pt x="279" y="2155"/>
                    <a:pt x="0" y="1671"/>
                    <a:pt x="0" y="1067"/>
                  </a:cubicBezTo>
                  <a:cubicBezTo>
                    <a:pt x="0" y="484"/>
                    <a:pt x="345" y="0"/>
                    <a:pt x="957" y="0"/>
                  </a:cubicBezTo>
                  <a:cubicBezTo>
                    <a:pt x="1265" y="0"/>
                    <a:pt x="1527" y="192"/>
                    <a:pt x="1630" y="427"/>
                  </a:cubicBezTo>
                  <a:cubicBezTo>
                    <a:pt x="1638" y="427"/>
                    <a:pt x="1638" y="427"/>
                    <a:pt x="1638" y="427"/>
                  </a:cubicBezTo>
                  <a:cubicBezTo>
                    <a:pt x="1638" y="61"/>
                    <a:pt x="1638" y="61"/>
                    <a:pt x="1638" y="61"/>
                  </a:cubicBezTo>
                  <a:cubicBezTo>
                    <a:pt x="1897" y="61"/>
                    <a:pt x="1897" y="61"/>
                    <a:pt x="1897" y="61"/>
                  </a:cubicBezTo>
                  <a:lnTo>
                    <a:pt x="1897" y="2007"/>
                  </a:lnTo>
                  <a:close/>
                  <a:moveTo>
                    <a:pt x="1638" y="1096"/>
                  </a:moveTo>
                  <a:cubicBezTo>
                    <a:pt x="1638" y="681"/>
                    <a:pt x="1445" y="217"/>
                    <a:pt x="957" y="217"/>
                  </a:cubicBezTo>
                  <a:cubicBezTo>
                    <a:pt x="464" y="217"/>
                    <a:pt x="259" y="656"/>
                    <a:pt x="259" y="1096"/>
                  </a:cubicBezTo>
                  <a:cubicBezTo>
                    <a:pt x="259" y="1523"/>
                    <a:pt x="480" y="1938"/>
                    <a:pt x="957" y="1938"/>
                  </a:cubicBezTo>
                  <a:cubicBezTo>
                    <a:pt x="1404" y="1938"/>
                    <a:pt x="1638" y="1527"/>
                    <a:pt x="1638" y="1096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50">
              <a:extLst>
                <a:ext uri="{FF2B5EF4-FFF2-40B4-BE49-F238E27FC236}">
                  <a16:creationId xmlns:a16="http://schemas.microsoft.com/office/drawing/2014/main" id="{5FDDA32C-0C4E-42CA-8301-4BBFF8F8E0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3857" y="6323716"/>
              <a:ext cx="17928" cy="203453"/>
            </a:xfrm>
            <a:custGeom>
              <a:avLst/>
              <a:gdLst>
                <a:gd name="T0" fmla="*/ 0 w 158"/>
                <a:gd name="T1" fmla="*/ 0 h 1793"/>
                <a:gd name="T2" fmla="*/ 158 w 158"/>
                <a:gd name="T3" fmla="*/ 0 h 1793"/>
                <a:gd name="T4" fmla="*/ 158 w 158"/>
                <a:gd name="T5" fmla="*/ 253 h 1793"/>
                <a:gd name="T6" fmla="*/ 0 w 158"/>
                <a:gd name="T7" fmla="*/ 253 h 1793"/>
                <a:gd name="T8" fmla="*/ 0 w 158"/>
                <a:gd name="T9" fmla="*/ 0 h 1793"/>
                <a:gd name="T10" fmla="*/ 0 w 158"/>
                <a:gd name="T11" fmla="*/ 497 h 1793"/>
                <a:gd name="T12" fmla="*/ 158 w 158"/>
                <a:gd name="T13" fmla="*/ 497 h 1793"/>
                <a:gd name="T14" fmla="*/ 158 w 158"/>
                <a:gd name="T15" fmla="*/ 1793 h 1793"/>
                <a:gd name="T16" fmla="*/ 0 w 158"/>
                <a:gd name="T17" fmla="*/ 1793 h 1793"/>
                <a:gd name="T18" fmla="*/ 0 w 158"/>
                <a:gd name="T19" fmla="*/ 497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1793">
                  <a:moveTo>
                    <a:pt x="0" y="0"/>
                  </a:moveTo>
                  <a:lnTo>
                    <a:pt x="158" y="0"/>
                  </a:lnTo>
                  <a:lnTo>
                    <a:pt x="158" y="253"/>
                  </a:lnTo>
                  <a:lnTo>
                    <a:pt x="0" y="253"/>
                  </a:lnTo>
                  <a:lnTo>
                    <a:pt x="0" y="0"/>
                  </a:lnTo>
                  <a:close/>
                  <a:moveTo>
                    <a:pt x="0" y="497"/>
                  </a:moveTo>
                  <a:lnTo>
                    <a:pt x="158" y="497"/>
                  </a:lnTo>
                  <a:lnTo>
                    <a:pt x="158" y="1793"/>
                  </a:lnTo>
                  <a:lnTo>
                    <a:pt x="0" y="1793"/>
                  </a:lnTo>
                  <a:lnTo>
                    <a:pt x="0" y="49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B0B06196-51C5-458B-8788-A142B15CD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997" y="6375912"/>
              <a:ext cx="119371" cy="155568"/>
            </a:xfrm>
            <a:custGeom>
              <a:avLst/>
              <a:gdLst>
                <a:gd name="T0" fmla="*/ 1388 w 1720"/>
                <a:gd name="T1" fmla="*/ 681 h 2241"/>
                <a:gd name="T2" fmla="*/ 834 w 1720"/>
                <a:gd name="T3" fmla="*/ 217 h 2241"/>
                <a:gd name="T4" fmla="*/ 333 w 1720"/>
                <a:gd name="T5" fmla="*/ 583 h 2241"/>
                <a:gd name="T6" fmla="*/ 772 w 1720"/>
                <a:gd name="T7" fmla="*/ 940 h 2241"/>
                <a:gd name="T8" fmla="*/ 1117 w 1720"/>
                <a:gd name="T9" fmla="*/ 1018 h 2241"/>
                <a:gd name="T10" fmla="*/ 1720 w 1720"/>
                <a:gd name="T11" fmla="*/ 1605 h 2241"/>
                <a:gd name="T12" fmla="*/ 871 w 1720"/>
                <a:gd name="T13" fmla="*/ 2241 h 2241"/>
                <a:gd name="T14" fmla="*/ 0 w 1720"/>
                <a:gd name="T15" fmla="*/ 1494 h 2241"/>
                <a:gd name="T16" fmla="*/ 259 w 1720"/>
                <a:gd name="T17" fmla="*/ 1494 h 2241"/>
                <a:gd name="T18" fmla="*/ 883 w 1720"/>
                <a:gd name="T19" fmla="*/ 2024 h 2241"/>
                <a:gd name="T20" fmla="*/ 1462 w 1720"/>
                <a:gd name="T21" fmla="*/ 1621 h 2241"/>
                <a:gd name="T22" fmla="*/ 998 w 1720"/>
                <a:gd name="T23" fmla="*/ 1235 h 2241"/>
                <a:gd name="T24" fmla="*/ 665 w 1720"/>
                <a:gd name="T25" fmla="*/ 1161 h 2241"/>
                <a:gd name="T26" fmla="*/ 74 w 1720"/>
                <a:gd name="T27" fmla="*/ 595 h 2241"/>
                <a:gd name="T28" fmla="*/ 871 w 1720"/>
                <a:gd name="T29" fmla="*/ 0 h 2241"/>
                <a:gd name="T30" fmla="*/ 1647 w 1720"/>
                <a:gd name="T31" fmla="*/ 681 h 2241"/>
                <a:gd name="T32" fmla="*/ 1388 w 1720"/>
                <a:gd name="T33" fmla="*/ 681 h 2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0" h="2241">
                  <a:moveTo>
                    <a:pt x="1388" y="681"/>
                  </a:moveTo>
                  <a:cubicBezTo>
                    <a:pt x="1376" y="361"/>
                    <a:pt x="1129" y="217"/>
                    <a:pt x="834" y="217"/>
                  </a:cubicBezTo>
                  <a:cubicBezTo>
                    <a:pt x="604" y="217"/>
                    <a:pt x="333" y="307"/>
                    <a:pt x="333" y="583"/>
                  </a:cubicBezTo>
                  <a:cubicBezTo>
                    <a:pt x="333" y="813"/>
                    <a:pt x="595" y="895"/>
                    <a:pt x="772" y="940"/>
                  </a:cubicBezTo>
                  <a:cubicBezTo>
                    <a:pt x="1117" y="1018"/>
                    <a:pt x="1117" y="1018"/>
                    <a:pt x="1117" y="1018"/>
                  </a:cubicBezTo>
                  <a:cubicBezTo>
                    <a:pt x="1412" y="1063"/>
                    <a:pt x="1720" y="1235"/>
                    <a:pt x="1720" y="1605"/>
                  </a:cubicBezTo>
                  <a:cubicBezTo>
                    <a:pt x="1720" y="2065"/>
                    <a:pt x="1265" y="2241"/>
                    <a:pt x="871" y="2241"/>
                  </a:cubicBezTo>
                  <a:cubicBezTo>
                    <a:pt x="378" y="2241"/>
                    <a:pt x="41" y="2011"/>
                    <a:pt x="0" y="1494"/>
                  </a:cubicBezTo>
                  <a:cubicBezTo>
                    <a:pt x="259" y="1494"/>
                    <a:pt x="259" y="1494"/>
                    <a:pt x="259" y="1494"/>
                  </a:cubicBezTo>
                  <a:cubicBezTo>
                    <a:pt x="279" y="1843"/>
                    <a:pt x="538" y="2024"/>
                    <a:pt x="883" y="2024"/>
                  </a:cubicBezTo>
                  <a:cubicBezTo>
                    <a:pt x="1125" y="2024"/>
                    <a:pt x="1462" y="1917"/>
                    <a:pt x="1462" y="1621"/>
                  </a:cubicBezTo>
                  <a:cubicBezTo>
                    <a:pt x="1462" y="1375"/>
                    <a:pt x="1232" y="1293"/>
                    <a:pt x="998" y="1235"/>
                  </a:cubicBezTo>
                  <a:cubicBezTo>
                    <a:pt x="665" y="1161"/>
                    <a:pt x="665" y="1161"/>
                    <a:pt x="665" y="1161"/>
                  </a:cubicBezTo>
                  <a:cubicBezTo>
                    <a:pt x="329" y="1071"/>
                    <a:pt x="74" y="956"/>
                    <a:pt x="74" y="595"/>
                  </a:cubicBezTo>
                  <a:cubicBezTo>
                    <a:pt x="74" y="164"/>
                    <a:pt x="497" y="0"/>
                    <a:pt x="871" y="0"/>
                  </a:cubicBezTo>
                  <a:cubicBezTo>
                    <a:pt x="1293" y="0"/>
                    <a:pt x="1630" y="221"/>
                    <a:pt x="1647" y="681"/>
                  </a:cubicBezTo>
                  <a:lnTo>
                    <a:pt x="1388" y="68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09045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6481EF1-2480-47A9-B3B4-DA30FA7C96A3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191999" cy="6858000"/>
          </a:xfrm>
          <a:custGeom>
            <a:avLst/>
            <a:gdLst>
              <a:gd name="connsiteX0" fmla="*/ 11102932 w 12191999"/>
              <a:gd name="connsiteY0" fmla="*/ 0 h 6853089"/>
              <a:gd name="connsiteX1" fmla="*/ 12191999 w 12191999"/>
              <a:gd name="connsiteY1" fmla="*/ 0 h 6853089"/>
              <a:gd name="connsiteX2" fmla="*/ 12191999 w 12191999"/>
              <a:gd name="connsiteY2" fmla="*/ 6853089 h 6853089"/>
              <a:gd name="connsiteX3" fmla="*/ 0 w 12191999"/>
              <a:gd name="connsiteY3" fmla="*/ 6853089 h 6853089"/>
              <a:gd name="connsiteX4" fmla="*/ 0 w 12191999"/>
              <a:gd name="connsiteY4" fmla="*/ 2227360 h 6853089"/>
              <a:gd name="connsiteX5" fmla="*/ 1405403 w 12191999"/>
              <a:gd name="connsiteY5" fmla="*/ 3242876 h 685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6853089">
                <a:moveTo>
                  <a:pt x="11102932" y="0"/>
                </a:moveTo>
                <a:lnTo>
                  <a:pt x="12191999" y="0"/>
                </a:lnTo>
                <a:lnTo>
                  <a:pt x="12191999" y="6853089"/>
                </a:lnTo>
                <a:lnTo>
                  <a:pt x="0" y="6853089"/>
                </a:lnTo>
                <a:lnTo>
                  <a:pt x="0" y="2227360"/>
                </a:lnTo>
                <a:lnTo>
                  <a:pt x="1405403" y="32428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62C3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E4AE031-9140-4052-A0EE-EE9A01CCA9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8620" y="4429649"/>
            <a:ext cx="6222654" cy="27699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8C976DD-4BC3-4A90-B0C8-30F29508AE76}"/>
              </a:ext>
            </a:extLst>
          </p:cNvPr>
          <p:cNvGrpSpPr/>
          <p:nvPr/>
        </p:nvGrpSpPr>
        <p:grpSpPr>
          <a:xfrm>
            <a:off x="717550" y="512809"/>
            <a:ext cx="2084803" cy="778961"/>
            <a:chOff x="741983" y="553645"/>
            <a:chExt cx="2263311" cy="845658"/>
          </a:xfrm>
        </p:grpSpPr>
        <p:sp>
          <p:nvSpPr>
            <p:cNvPr id="6" name="Freeform 47">
              <a:extLst>
                <a:ext uri="{FF2B5EF4-FFF2-40B4-BE49-F238E27FC236}">
                  <a16:creationId xmlns:a16="http://schemas.microsoft.com/office/drawing/2014/main" id="{CDB9B806-AB7C-4B30-AFD7-F5FA7E42F8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1983" y="553645"/>
              <a:ext cx="905559" cy="845658"/>
            </a:xfrm>
            <a:custGeom>
              <a:avLst/>
              <a:gdLst>
                <a:gd name="T0" fmla="*/ 2692 w 5045"/>
                <a:gd name="T1" fmla="*/ 0 h 4706"/>
                <a:gd name="T2" fmla="*/ 339 w 5045"/>
                <a:gd name="T3" fmla="*/ 2353 h 4706"/>
                <a:gd name="T4" fmla="*/ 557 w 5045"/>
                <a:gd name="T5" fmla="*/ 3343 h 4706"/>
                <a:gd name="T6" fmla="*/ 122 w 5045"/>
                <a:gd name="T7" fmla="*/ 3455 h 4706"/>
                <a:gd name="T8" fmla="*/ 155 w 5045"/>
                <a:gd name="T9" fmla="*/ 3646 h 4706"/>
                <a:gd name="T10" fmla="*/ 663 w 5045"/>
                <a:gd name="T11" fmla="*/ 3543 h 4706"/>
                <a:gd name="T12" fmla="*/ 2692 w 5045"/>
                <a:gd name="T13" fmla="*/ 4706 h 4706"/>
                <a:gd name="T14" fmla="*/ 5045 w 5045"/>
                <a:gd name="T15" fmla="*/ 2353 h 4706"/>
                <a:gd name="T16" fmla="*/ 2692 w 5045"/>
                <a:gd name="T17" fmla="*/ 0 h 4706"/>
                <a:gd name="T18" fmla="*/ 2692 w 5045"/>
                <a:gd name="T19" fmla="*/ 4299 h 4706"/>
                <a:gd name="T20" fmla="*/ 1069 w 5045"/>
                <a:gd name="T21" fmla="*/ 3425 h 4706"/>
                <a:gd name="T22" fmla="*/ 1553 w 5045"/>
                <a:gd name="T23" fmla="*/ 3233 h 4706"/>
                <a:gd name="T24" fmla="*/ 1735 w 5045"/>
                <a:gd name="T25" fmla="*/ 3142 h 4706"/>
                <a:gd name="T26" fmla="*/ 1830 w 5045"/>
                <a:gd name="T27" fmla="*/ 3273 h 4706"/>
                <a:gd name="T28" fmla="*/ 3656 w 5045"/>
                <a:gd name="T29" fmla="*/ 3367 h 4706"/>
                <a:gd name="T30" fmla="*/ 3754 w 5045"/>
                <a:gd name="T31" fmla="*/ 3283 h 4706"/>
                <a:gd name="T32" fmla="*/ 3804 w 5045"/>
                <a:gd name="T33" fmla="*/ 3051 h 4706"/>
                <a:gd name="T34" fmla="*/ 3545 w 5045"/>
                <a:gd name="T35" fmla="*/ 2959 h 4706"/>
                <a:gd name="T36" fmla="*/ 3164 w 5045"/>
                <a:gd name="T37" fmla="*/ 3139 h 4706"/>
                <a:gd name="T38" fmla="*/ 3125 w 5045"/>
                <a:gd name="T39" fmla="*/ 3152 h 4706"/>
                <a:gd name="T40" fmla="*/ 3100 w 5045"/>
                <a:gd name="T41" fmla="*/ 3159 h 4706"/>
                <a:gd name="T42" fmla="*/ 2995 w 5045"/>
                <a:gd name="T43" fmla="*/ 3185 h 4706"/>
                <a:gd name="T44" fmla="*/ 2771 w 5045"/>
                <a:gd name="T45" fmla="*/ 3215 h 4706"/>
                <a:gd name="T46" fmla="*/ 2694 w 5045"/>
                <a:gd name="T47" fmla="*/ 3215 h 4706"/>
                <a:gd name="T48" fmla="*/ 2588 w 5045"/>
                <a:gd name="T49" fmla="*/ 3207 h 4706"/>
                <a:gd name="T50" fmla="*/ 2503 w 5045"/>
                <a:gd name="T51" fmla="*/ 3193 h 4706"/>
                <a:gd name="T52" fmla="*/ 2471 w 5045"/>
                <a:gd name="T53" fmla="*/ 3185 h 4706"/>
                <a:gd name="T54" fmla="*/ 2405 w 5045"/>
                <a:gd name="T55" fmla="*/ 3164 h 4706"/>
                <a:gd name="T56" fmla="*/ 2330 w 5045"/>
                <a:gd name="T57" fmla="*/ 3132 h 4706"/>
                <a:gd name="T58" fmla="*/ 2299 w 5045"/>
                <a:gd name="T59" fmla="*/ 3116 h 4706"/>
                <a:gd name="T60" fmla="*/ 2256 w 5045"/>
                <a:gd name="T61" fmla="*/ 3088 h 4706"/>
                <a:gd name="T62" fmla="*/ 2215 w 5045"/>
                <a:gd name="T63" fmla="*/ 3057 h 4706"/>
                <a:gd name="T64" fmla="*/ 2189 w 5045"/>
                <a:gd name="T65" fmla="*/ 3036 h 4706"/>
                <a:gd name="T66" fmla="*/ 2119 w 5045"/>
                <a:gd name="T67" fmla="*/ 2957 h 4706"/>
                <a:gd name="T68" fmla="*/ 2099 w 5045"/>
                <a:gd name="T69" fmla="*/ 2929 h 4706"/>
                <a:gd name="T70" fmla="*/ 2526 w 5045"/>
                <a:gd name="T71" fmla="*/ 2625 h 4706"/>
                <a:gd name="T72" fmla="*/ 3256 w 5045"/>
                <a:gd name="T73" fmla="*/ 1542 h 4706"/>
                <a:gd name="T74" fmla="*/ 2916 w 5045"/>
                <a:gd name="T75" fmla="*/ 1038 h 4706"/>
                <a:gd name="T76" fmla="*/ 2302 w 5045"/>
                <a:gd name="T77" fmla="*/ 1152 h 4706"/>
                <a:gd name="T78" fmla="*/ 1616 w 5045"/>
                <a:gd name="T79" fmla="*/ 2881 h 4706"/>
                <a:gd name="T80" fmla="*/ 945 w 5045"/>
                <a:gd name="T81" fmla="*/ 3209 h 4706"/>
                <a:gd name="T82" fmla="*/ 746 w 5045"/>
                <a:gd name="T83" fmla="*/ 2353 h 4706"/>
                <a:gd name="T84" fmla="*/ 2692 w 5045"/>
                <a:gd name="T85" fmla="*/ 408 h 4706"/>
                <a:gd name="T86" fmla="*/ 4637 w 5045"/>
                <a:gd name="T87" fmla="*/ 2353 h 4706"/>
                <a:gd name="T88" fmla="*/ 2692 w 5045"/>
                <a:gd name="T89" fmla="*/ 4299 h 4706"/>
                <a:gd name="T90" fmla="*/ 1975 w 5045"/>
                <a:gd name="T91" fmla="*/ 2541 h 4706"/>
                <a:gd name="T92" fmla="*/ 1973 w 5045"/>
                <a:gd name="T93" fmla="*/ 2443 h 4706"/>
                <a:gd name="T94" fmla="*/ 1986 w 5045"/>
                <a:gd name="T95" fmla="*/ 2307 h 4706"/>
                <a:gd name="T96" fmla="*/ 2060 w 5045"/>
                <a:gd name="T97" fmla="*/ 2042 h 4706"/>
                <a:gd name="T98" fmla="*/ 2353 w 5045"/>
                <a:gd name="T99" fmla="*/ 1603 h 4706"/>
                <a:gd name="T100" fmla="*/ 2766 w 5045"/>
                <a:gd name="T101" fmla="*/ 1408 h 4706"/>
                <a:gd name="T102" fmla="*/ 2825 w 5045"/>
                <a:gd name="T103" fmla="*/ 1413 h 4706"/>
                <a:gd name="T104" fmla="*/ 2838 w 5045"/>
                <a:gd name="T105" fmla="*/ 1418 h 4706"/>
                <a:gd name="T106" fmla="*/ 2858 w 5045"/>
                <a:gd name="T107" fmla="*/ 1434 h 4706"/>
                <a:gd name="T108" fmla="*/ 2862 w 5045"/>
                <a:gd name="T109" fmla="*/ 1439 h 4706"/>
                <a:gd name="T110" fmla="*/ 2876 w 5045"/>
                <a:gd name="T111" fmla="*/ 1467 h 4706"/>
                <a:gd name="T112" fmla="*/ 2883 w 5045"/>
                <a:gd name="T113" fmla="*/ 1556 h 4706"/>
                <a:gd name="T114" fmla="*/ 2681 w 5045"/>
                <a:gd name="T115" fmla="*/ 1993 h 4706"/>
                <a:gd name="T116" fmla="*/ 2031 w 5045"/>
                <a:gd name="T117" fmla="*/ 2599 h 4706"/>
                <a:gd name="T118" fmla="*/ 1988 w 5045"/>
                <a:gd name="T119" fmla="*/ 2632 h 4706"/>
                <a:gd name="T120" fmla="*/ 1975 w 5045"/>
                <a:gd name="T121" fmla="*/ 2541 h 4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45" h="4706">
                  <a:moveTo>
                    <a:pt x="2692" y="0"/>
                  </a:moveTo>
                  <a:cubicBezTo>
                    <a:pt x="1394" y="0"/>
                    <a:pt x="339" y="1056"/>
                    <a:pt x="339" y="2353"/>
                  </a:cubicBezTo>
                  <a:cubicBezTo>
                    <a:pt x="339" y="2707"/>
                    <a:pt x="417" y="3042"/>
                    <a:pt x="557" y="3343"/>
                  </a:cubicBezTo>
                  <a:cubicBezTo>
                    <a:pt x="414" y="3386"/>
                    <a:pt x="269" y="3424"/>
                    <a:pt x="122" y="3455"/>
                  </a:cubicBezTo>
                  <a:cubicBezTo>
                    <a:pt x="0" y="3481"/>
                    <a:pt x="32" y="3665"/>
                    <a:pt x="155" y="3646"/>
                  </a:cubicBezTo>
                  <a:cubicBezTo>
                    <a:pt x="326" y="3619"/>
                    <a:pt x="495" y="3585"/>
                    <a:pt x="663" y="3543"/>
                  </a:cubicBezTo>
                  <a:cubicBezTo>
                    <a:pt x="1072" y="4239"/>
                    <a:pt x="1828" y="4706"/>
                    <a:pt x="2692" y="4706"/>
                  </a:cubicBezTo>
                  <a:cubicBezTo>
                    <a:pt x="3989" y="4706"/>
                    <a:pt x="5045" y="3651"/>
                    <a:pt x="5045" y="2353"/>
                  </a:cubicBezTo>
                  <a:cubicBezTo>
                    <a:pt x="5045" y="1056"/>
                    <a:pt x="3989" y="0"/>
                    <a:pt x="2692" y="0"/>
                  </a:cubicBezTo>
                  <a:close/>
                  <a:moveTo>
                    <a:pt x="2692" y="4299"/>
                  </a:moveTo>
                  <a:cubicBezTo>
                    <a:pt x="2015" y="4299"/>
                    <a:pt x="1418" y="3951"/>
                    <a:pt x="1069" y="3425"/>
                  </a:cubicBezTo>
                  <a:cubicBezTo>
                    <a:pt x="1233" y="3370"/>
                    <a:pt x="1395" y="3306"/>
                    <a:pt x="1553" y="3233"/>
                  </a:cubicBezTo>
                  <a:cubicBezTo>
                    <a:pt x="1614" y="3204"/>
                    <a:pt x="1675" y="3174"/>
                    <a:pt x="1735" y="3142"/>
                  </a:cubicBezTo>
                  <a:cubicBezTo>
                    <a:pt x="1763" y="3187"/>
                    <a:pt x="1795" y="3231"/>
                    <a:pt x="1830" y="3273"/>
                  </a:cubicBezTo>
                  <a:cubicBezTo>
                    <a:pt x="2260" y="3783"/>
                    <a:pt x="3154" y="3747"/>
                    <a:pt x="3656" y="3367"/>
                  </a:cubicBezTo>
                  <a:cubicBezTo>
                    <a:pt x="3690" y="3341"/>
                    <a:pt x="3723" y="3312"/>
                    <a:pt x="3754" y="3283"/>
                  </a:cubicBezTo>
                  <a:cubicBezTo>
                    <a:pt x="3818" y="3222"/>
                    <a:pt x="3843" y="3133"/>
                    <a:pt x="3804" y="3051"/>
                  </a:cubicBezTo>
                  <a:cubicBezTo>
                    <a:pt x="3763" y="2963"/>
                    <a:pt x="3635" y="2903"/>
                    <a:pt x="3545" y="2959"/>
                  </a:cubicBezTo>
                  <a:cubicBezTo>
                    <a:pt x="3426" y="3033"/>
                    <a:pt x="3295" y="3090"/>
                    <a:pt x="3164" y="3139"/>
                  </a:cubicBezTo>
                  <a:cubicBezTo>
                    <a:pt x="3151" y="3143"/>
                    <a:pt x="3138" y="3148"/>
                    <a:pt x="3125" y="3152"/>
                  </a:cubicBezTo>
                  <a:cubicBezTo>
                    <a:pt x="3156" y="3142"/>
                    <a:pt x="3108" y="3157"/>
                    <a:pt x="3100" y="3159"/>
                  </a:cubicBezTo>
                  <a:cubicBezTo>
                    <a:pt x="3066" y="3169"/>
                    <a:pt x="3030" y="3178"/>
                    <a:pt x="2995" y="3185"/>
                  </a:cubicBezTo>
                  <a:cubicBezTo>
                    <a:pt x="2921" y="3201"/>
                    <a:pt x="2846" y="3210"/>
                    <a:pt x="2771" y="3215"/>
                  </a:cubicBezTo>
                  <a:cubicBezTo>
                    <a:pt x="2801" y="3212"/>
                    <a:pt x="2710" y="3215"/>
                    <a:pt x="2694" y="3215"/>
                  </a:cubicBezTo>
                  <a:cubicBezTo>
                    <a:pt x="2659" y="3214"/>
                    <a:pt x="2623" y="3210"/>
                    <a:pt x="2588" y="3207"/>
                  </a:cubicBezTo>
                  <a:cubicBezTo>
                    <a:pt x="2560" y="3203"/>
                    <a:pt x="2531" y="3199"/>
                    <a:pt x="2503" y="3193"/>
                  </a:cubicBezTo>
                  <a:cubicBezTo>
                    <a:pt x="2515" y="3195"/>
                    <a:pt x="2478" y="3187"/>
                    <a:pt x="2471" y="3185"/>
                  </a:cubicBezTo>
                  <a:cubicBezTo>
                    <a:pt x="2449" y="3179"/>
                    <a:pt x="2427" y="3171"/>
                    <a:pt x="2405" y="3164"/>
                  </a:cubicBezTo>
                  <a:cubicBezTo>
                    <a:pt x="2379" y="3155"/>
                    <a:pt x="2354" y="3144"/>
                    <a:pt x="2330" y="3132"/>
                  </a:cubicBezTo>
                  <a:cubicBezTo>
                    <a:pt x="2333" y="3134"/>
                    <a:pt x="2304" y="3119"/>
                    <a:pt x="2299" y="3116"/>
                  </a:cubicBezTo>
                  <a:cubicBezTo>
                    <a:pt x="2284" y="3107"/>
                    <a:pt x="2270" y="3098"/>
                    <a:pt x="2256" y="3088"/>
                  </a:cubicBezTo>
                  <a:cubicBezTo>
                    <a:pt x="2242" y="3078"/>
                    <a:pt x="2228" y="3068"/>
                    <a:pt x="2215" y="3057"/>
                  </a:cubicBezTo>
                  <a:cubicBezTo>
                    <a:pt x="2211" y="3055"/>
                    <a:pt x="2194" y="3040"/>
                    <a:pt x="2189" y="3036"/>
                  </a:cubicBezTo>
                  <a:cubicBezTo>
                    <a:pt x="2164" y="3011"/>
                    <a:pt x="2141" y="2984"/>
                    <a:pt x="2119" y="2957"/>
                  </a:cubicBezTo>
                  <a:cubicBezTo>
                    <a:pt x="2112" y="2948"/>
                    <a:pt x="2105" y="2939"/>
                    <a:pt x="2099" y="2929"/>
                  </a:cubicBezTo>
                  <a:cubicBezTo>
                    <a:pt x="2246" y="2835"/>
                    <a:pt x="2388" y="2733"/>
                    <a:pt x="2526" y="2625"/>
                  </a:cubicBezTo>
                  <a:cubicBezTo>
                    <a:pt x="2857" y="2365"/>
                    <a:pt x="3236" y="1990"/>
                    <a:pt x="3256" y="1542"/>
                  </a:cubicBezTo>
                  <a:cubicBezTo>
                    <a:pt x="3266" y="1318"/>
                    <a:pt x="3143" y="1094"/>
                    <a:pt x="2916" y="1038"/>
                  </a:cubicBezTo>
                  <a:cubicBezTo>
                    <a:pt x="2709" y="987"/>
                    <a:pt x="2483" y="1049"/>
                    <a:pt x="2302" y="1152"/>
                  </a:cubicBezTo>
                  <a:cubicBezTo>
                    <a:pt x="1736" y="1473"/>
                    <a:pt x="1420" y="2256"/>
                    <a:pt x="1616" y="2881"/>
                  </a:cubicBezTo>
                  <a:cubicBezTo>
                    <a:pt x="1402" y="3009"/>
                    <a:pt x="1177" y="3118"/>
                    <a:pt x="945" y="3209"/>
                  </a:cubicBezTo>
                  <a:cubicBezTo>
                    <a:pt x="818" y="2951"/>
                    <a:pt x="746" y="2660"/>
                    <a:pt x="746" y="2353"/>
                  </a:cubicBezTo>
                  <a:cubicBezTo>
                    <a:pt x="746" y="1280"/>
                    <a:pt x="1619" y="408"/>
                    <a:pt x="2692" y="408"/>
                  </a:cubicBezTo>
                  <a:cubicBezTo>
                    <a:pt x="3765" y="408"/>
                    <a:pt x="4637" y="1280"/>
                    <a:pt x="4637" y="2353"/>
                  </a:cubicBezTo>
                  <a:cubicBezTo>
                    <a:pt x="4637" y="3426"/>
                    <a:pt x="3765" y="4299"/>
                    <a:pt x="2692" y="4299"/>
                  </a:cubicBezTo>
                  <a:close/>
                  <a:moveTo>
                    <a:pt x="1975" y="2541"/>
                  </a:moveTo>
                  <a:cubicBezTo>
                    <a:pt x="1970" y="2494"/>
                    <a:pt x="1971" y="2502"/>
                    <a:pt x="1973" y="2443"/>
                  </a:cubicBezTo>
                  <a:cubicBezTo>
                    <a:pt x="1974" y="2397"/>
                    <a:pt x="1979" y="2352"/>
                    <a:pt x="1986" y="2307"/>
                  </a:cubicBezTo>
                  <a:cubicBezTo>
                    <a:pt x="1999" y="2214"/>
                    <a:pt x="2022" y="2139"/>
                    <a:pt x="2060" y="2042"/>
                  </a:cubicBezTo>
                  <a:cubicBezTo>
                    <a:pt x="2123" y="1877"/>
                    <a:pt x="2227" y="1720"/>
                    <a:pt x="2353" y="1603"/>
                  </a:cubicBezTo>
                  <a:cubicBezTo>
                    <a:pt x="2474" y="1491"/>
                    <a:pt x="2626" y="1414"/>
                    <a:pt x="2766" y="1408"/>
                  </a:cubicBezTo>
                  <a:cubicBezTo>
                    <a:pt x="2775" y="1408"/>
                    <a:pt x="2823" y="1415"/>
                    <a:pt x="2825" y="1413"/>
                  </a:cubicBezTo>
                  <a:cubicBezTo>
                    <a:pt x="2832" y="1416"/>
                    <a:pt x="2836" y="1418"/>
                    <a:pt x="2838" y="1418"/>
                  </a:cubicBezTo>
                  <a:cubicBezTo>
                    <a:pt x="2845" y="1424"/>
                    <a:pt x="2855" y="1432"/>
                    <a:pt x="2858" y="1434"/>
                  </a:cubicBezTo>
                  <a:cubicBezTo>
                    <a:pt x="2860" y="1436"/>
                    <a:pt x="2861" y="1438"/>
                    <a:pt x="2862" y="1439"/>
                  </a:cubicBezTo>
                  <a:cubicBezTo>
                    <a:pt x="2867" y="1452"/>
                    <a:pt x="2878" y="1478"/>
                    <a:pt x="2876" y="1467"/>
                  </a:cubicBezTo>
                  <a:cubicBezTo>
                    <a:pt x="2883" y="1497"/>
                    <a:pt x="2884" y="1526"/>
                    <a:pt x="2883" y="1556"/>
                  </a:cubicBezTo>
                  <a:cubicBezTo>
                    <a:pt x="2876" y="1718"/>
                    <a:pt x="2774" y="1867"/>
                    <a:pt x="2681" y="1993"/>
                  </a:cubicBezTo>
                  <a:cubicBezTo>
                    <a:pt x="2505" y="2231"/>
                    <a:pt x="2265" y="2419"/>
                    <a:pt x="2031" y="2599"/>
                  </a:cubicBezTo>
                  <a:cubicBezTo>
                    <a:pt x="2016" y="2610"/>
                    <a:pt x="2002" y="2621"/>
                    <a:pt x="1988" y="2632"/>
                  </a:cubicBezTo>
                  <a:cubicBezTo>
                    <a:pt x="1982" y="2602"/>
                    <a:pt x="1978" y="2572"/>
                    <a:pt x="1975" y="2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62C3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" name="Freeform 48">
              <a:extLst>
                <a:ext uri="{FF2B5EF4-FFF2-40B4-BE49-F238E27FC236}">
                  <a16:creationId xmlns:a16="http://schemas.microsoft.com/office/drawing/2014/main" id="{36E6CF2A-F9CB-406B-8C45-33116DEC8C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0280" y="772694"/>
              <a:ext cx="342374" cy="402569"/>
            </a:xfrm>
            <a:custGeom>
              <a:avLst/>
              <a:gdLst>
                <a:gd name="T0" fmla="*/ 259 w 1909"/>
                <a:gd name="T1" fmla="*/ 1190 h 2241"/>
                <a:gd name="T2" fmla="*/ 957 w 1909"/>
                <a:gd name="T3" fmla="*/ 2024 h 2241"/>
                <a:gd name="T4" fmla="*/ 1622 w 1909"/>
                <a:gd name="T5" fmla="*/ 1482 h 2241"/>
                <a:gd name="T6" fmla="*/ 1880 w 1909"/>
                <a:gd name="T7" fmla="*/ 1482 h 2241"/>
                <a:gd name="T8" fmla="*/ 957 w 1909"/>
                <a:gd name="T9" fmla="*/ 2241 h 2241"/>
                <a:gd name="T10" fmla="*/ 0 w 1909"/>
                <a:gd name="T11" fmla="*/ 1120 h 2241"/>
                <a:gd name="T12" fmla="*/ 957 w 1909"/>
                <a:gd name="T13" fmla="*/ 0 h 2241"/>
                <a:gd name="T14" fmla="*/ 1889 w 1909"/>
                <a:gd name="T15" fmla="*/ 1190 h 2241"/>
                <a:gd name="T16" fmla="*/ 259 w 1909"/>
                <a:gd name="T17" fmla="*/ 1190 h 2241"/>
                <a:gd name="T18" fmla="*/ 1630 w 1909"/>
                <a:gd name="T19" fmla="*/ 973 h 2241"/>
                <a:gd name="T20" fmla="*/ 957 w 1909"/>
                <a:gd name="T21" fmla="*/ 217 h 2241"/>
                <a:gd name="T22" fmla="*/ 259 w 1909"/>
                <a:gd name="T23" fmla="*/ 973 h 2241"/>
                <a:gd name="T24" fmla="*/ 1630 w 1909"/>
                <a:gd name="T25" fmla="*/ 973 h 2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9" h="2241">
                  <a:moveTo>
                    <a:pt x="259" y="1190"/>
                  </a:moveTo>
                  <a:cubicBezTo>
                    <a:pt x="263" y="1568"/>
                    <a:pt x="460" y="2024"/>
                    <a:pt x="957" y="2024"/>
                  </a:cubicBezTo>
                  <a:cubicBezTo>
                    <a:pt x="1334" y="2024"/>
                    <a:pt x="1540" y="1802"/>
                    <a:pt x="1622" y="1482"/>
                  </a:cubicBezTo>
                  <a:cubicBezTo>
                    <a:pt x="1880" y="1482"/>
                    <a:pt x="1880" y="1482"/>
                    <a:pt x="1880" y="1482"/>
                  </a:cubicBezTo>
                  <a:cubicBezTo>
                    <a:pt x="1770" y="1962"/>
                    <a:pt x="1490" y="2241"/>
                    <a:pt x="957" y="2241"/>
                  </a:cubicBezTo>
                  <a:cubicBezTo>
                    <a:pt x="283" y="2241"/>
                    <a:pt x="0" y="1724"/>
                    <a:pt x="0" y="1120"/>
                  </a:cubicBezTo>
                  <a:cubicBezTo>
                    <a:pt x="0" y="562"/>
                    <a:pt x="283" y="0"/>
                    <a:pt x="957" y="0"/>
                  </a:cubicBezTo>
                  <a:cubicBezTo>
                    <a:pt x="1638" y="0"/>
                    <a:pt x="1909" y="595"/>
                    <a:pt x="1889" y="1190"/>
                  </a:cubicBezTo>
                  <a:lnTo>
                    <a:pt x="259" y="1190"/>
                  </a:lnTo>
                  <a:close/>
                  <a:moveTo>
                    <a:pt x="1630" y="973"/>
                  </a:moveTo>
                  <a:cubicBezTo>
                    <a:pt x="1618" y="583"/>
                    <a:pt x="1375" y="217"/>
                    <a:pt x="957" y="217"/>
                  </a:cubicBezTo>
                  <a:cubicBezTo>
                    <a:pt x="534" y="217"/>
                    <a:pt x="300" y="587"/>
                    <a:pt x="259" y="973"/>
                  </a:cubicBezTo>
                  <a:lnTo>
                    <a:pt x="1630" y="9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62C3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" name="Freeform 49">
              <a:extLst>
                <a:ext uri="{FF2B5EF4-FFF2-40B4-BE49-F238E27FC236}">
                  <a16:creationId xmlns:a16="http://schemas.microsoft.com/office/drawing/2014/main" id="{36DFA87A-0B96-4C92-9653-B0040DD8A8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2588" y="772694"/>
              <a:ext cx="340612" cy="543512"/>
            </a:xfrm>
            <a:custGeom>
              <a:avLst/>
              <a:gdLst>
                <a:gd name="T0" fmla="*/ 1897 w 1897"/>
                <a:gd name="T1" fmla="*/ 2007 h 3026"/>
                <a:gd name="T2" fmla="*/ 957 w 1897"/>
                <a:gd name="T3" fmla="*/ 3026 h 3026"/>
                <a:gd name="T4" fmla="*/ 78 w 1897"/>
                <a:gd name="T5" fmla="*/ 2385 h 3026"/>
                <a:gd name="T6" fmla="*/ 337 w 1897"/>
                <a:gd name="T7" fmla="*/ 2385 h 3026"/>
                <a:gd name="T8" fmla="*/ 957 w 1897"/>
                <a:gd name="T9" fmla="*/ 2808 h 3026"/>
                <a:gd name="T10" fmla="*/ 1638 w 1897"/>
                <a:gd name="T11" fmla="*/ 2007 h 3026"/>
                <a:gd name="T12" fmla="*/ 1638 w 1897"/>
                <a:gd name="T13" fmla="*/ 1720 h 3026"/>
                <a:gd name="T14" fmla="*/ 1630 w 1897"/>
                <a:gd name="T15" fmla="*/ 1720 h 3026"/>
                <a:gd name="T16" fmla="*/ 957 w 1897"/>
                <a:gd name="T17" fmla="*/ 2155 h 3026"/>
                <a:gd name="T18" fmla="*/ 0 w 1897"/>
                <a:gd name="T19" fmla="*/ 1067 h 3026"/>
                <a:gd name="T20" fmla="*/ 957 w 1897"/>
                <a:gd name="T21" fmla="*/ 0 h 3026"/>
                <a:gd name="T22" fmla="*/ 1630 w 1897"/>
                <a:gd name="T23" fmla="*/ 427 h 3026"/>
                <a:gd name="T24" fmla="*/ 1638 w 1897"/>
                <a:gd name="T25" fmla="*/ 427 h 3026"/>
                <a:gd name="T26" fmla="*/ 1638 w 1897"/>
                <a:gd name="T27" fmla="*/ 61 h 3026"/>
                <a:gd name="T28" fmla="*/ 1897 w 1897"/>
                <a:gd name="T29" fmla="*/ 61 h 3026"/>
                <a:gd name="T30" fmla="*/ 1897 w 1897"/>
                <a:gd name="T31" fmla="*/ 2007 h 3026"/>
                <a:gd name="T32" fmla="*/ 1638 w 1897"/>
                <a:gd name="T33" fmla="*/ 1096 h 3026"/>
                <a:gd name="T34" fmla="*/ 957 w 1897"/>
                <a:gd name="T35" fmla="*/ 217 h 3026"/>
                <a:gd name="T36" fmla="*/ 259 w 1897"/>
                <a:gd name="T37" fmla="*/ 1096 h 3026"/>
                <a:gd name="T38" fmla="*/ 957 w 1897"/>
                <a:gd name="T39" fmla="*/ 1938 h 3026"/>
                <a:gd name="T40" fmla="*/ 1638 w 1897"/>
                <a:gd name="T41" fmla="*/ 1096 h 3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97" h="3026">
                  <a:moveTo>
                    <a:pt x="1897" y="2007"/>
                  </a:moveTo>
                  <a:cubicBezTo>
                    <a:pt x="1893" y="2640"/>
                    <a:pt x="1651" y="3026"/>
                    <a:pt x="957" y="3026"/>
                  </a:cubicBezTo>
                  <a:cubicBezTo>
                    <a:pt x="534" y="3026"/>
                    <a:pt x="115" y="2837"/>
                    <a:pt x="78" y="2385"/>
                  </a:cubicBezTo>
                  <a:cubicBezTo>
                    <a:pt x="337" y="2385"/>
                    <a:pt x="337" y="2385"/>
                    <a:pt x="337" y="2385"/>
                  </a:cubicBezTo>
                  <a:cubicBezTo>
                    <a:pt x="394" y="2697"/>
                    <a:pt x="669" y="2808"/>
                    <a:pt x="957" y="2808"/>
                  </a:cubicBezTo>
                  <a:cubicBezTo>
                    <a:pt x="1433" y="2808"/>
                    <a:pt x="1638" y="2525"/>
                    <a:pt x="1638" y="2007"/>
                  </a:cubicBezTo>
                  <a:cubicBezTo>
                    <a:pt x="1638" y="1720"/>
                    <a:pt x="1638" y="1720"/>
                    <a:pt x="1638" y="1720"/>
                  </a:cubicBezTo>
                  <a:cubicBezTo>
                    <a:pt x="1630" y="1720"/>
                    <a:pt x="1630" y="1720"/>
                    <a:pt x="1630" y="1720"/>
                  </a:cubicBezTo>
                  <a:cubicBezTo>
                    <a:pt x="1511" y="1979"/>
                    <a:pt x="1260" y="2155"/>
                    <a:pt x="957" y="2155"/>
                  </a:cubicBezTo>
                  <a:cubicBezTo>
                    <a:pt x="279" y="2155"/>
                    <a:pt x="0" y="1671"/>
                    <a:pt x="0" y="1067"/>
                  </a:cubicBezTo>
                  <a:cubicBezTo>
                    <a:pt x="0" y="484"/>
                    <a:pt x="345" y="0"/>
                    <a:pt x="957" y="0"/>
                  </a:cubicBezTo>
                  <a:cubicBezTo>
                    <a:pt x="1265" y="0"/>
                    <a:pt x="1527" y="192"/>
                    <a:pt x="1630" y="427"/>
                  </a:cubicBezTo>
                  <a:cubicBezTo>
                    <a:pt x="1638" y="427"/>
                    <a:pt x="1638" y="427"/>
                    <a:pt x="1638" y="427"/>
                  </a:cubicBezTo>
                  <a:cubicBezTo>
                    <a:pt x="1638" y="61"/>
                    <a:pt x="1638" y="61"/>
                    <a:pt x="1638" y="61"/>
                  </a:cubicBezTo>
                  <a:cubicBezTo>
                    <a:pt x="1897" y="61"/>
                    <a:pt x="1897" y="61"/>
                    <a:pt x="1897" y="61"/>
                  </a:cubicBezTo>
                  <a:lnTo>
                    <a:pt x="1897" y="2007"/>
                  </a:lnTo>
                  <a:close/>
                  <a:moveTo>
                    <a:pt x="1638" y="1096"/>
                  </a:moveTo>
                  <a:cubicBezTo>
                    <a:pt x="1638" y="681"/>
                    <a:pt x="1445" y="217"/>
                    <a:pt x="957" y="217"/>
                  </a:cubicBezTo>
                  <a:cubicBezTo>
                    <a:pt x="464" y="217"/>
                    <a:pt x="259" y="656"/>
                    <a:pt x="259" y="1096"/>
                  </a:cubicBezTo>
                  <a:cubicBezTo>
                    <a:pt x="259" y="1523"/>
                    <a:pt x="480" y="1938"/>
                    <a:pt x="957" y="1938"/>
                  </a:cubicBezTo>
                  <a:cubicBezTo>
                    <a:pt x="1404" y="1938"/>
                    <a:pt x="1638" y="1527"/>
                    <a:pt x="1638" y="109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62C3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" name="Freeform 50">
              <a:extLst>
                <a:ext uri="{FF2B5EF4-FFF2-40B4-BE49-F238E27FC236}">
                  <a16:creationId xmlns:a16="http://schemas.microsoft.com/office/drawing/2014/main" id="{ABAD81E8-1EC8-49F6-9C32-E851B0074C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2171" y="637624"/>
              <a:ext cx="46394" cy="526481"/>
            </a:xfrm>
            <a:custGeom>
              <a:avLst/>
              <a:gdLst>
                <a:gd name="T0" fmla="*/ 0 w 158"/>
                <a:gd name="T1" fmla="*/ 0 h 1793"/>
                <a:gd name="T2" fmla="*/ 158 w 158"/>
                <a:gd name="T3" fmla="*/ 0 h 1793"/>
                <a:gd name="T4" fmla="*/ 158 w 158"/>
                <a:gd name="T5" fmla="*/ 253 h 1793"/>
                <a:gd name="T6" fmla="*/ 0 w 158"/>
                <a:gd name="T7" fmla="*/ 253 h 1793"/>
                <a:gd name="T8" fmla="*/ 0 w 158"/>
                <a:gd name="T9" fmla="*/ 0 h 1793"/>
                <a:gd name="T10" fmla="*/ 0 w 158"/>
                <a:gd name="T11" fmla="*/ 497 h 1793"/>
                <a:gd name="T12" fmla="*/ 158 w 158"/>
                <a:gd name="T13" fmla="*/ 497 h 1793"/>
                <a:gd name="T14" fmla="*/ 158 w 158"/>
                <a:gd name="T15" fmla="*/ 1793 h 1793"/>
                <a:gd name="T16" fmla="*/ 0 w 158"/>
                <a:gd name="T17" fmla="*/ 1793 h 1793"/>
                <a:gd name="T18" fmla="*/ 0 w 158"/>
                <a:gd name="T19" fmla="*/ 497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1793">
                  <a:moveTo>
                    <a:pt x="0" y="0"/>
                  </a:moveTo>
                  <a:lnTo>
                    <a:pt x="158" y="0"/>
                  </a:lnTo>
                  <a:lnTo>
                    <a:pt x="158" y="253"/>
                  </a:lnTo>
                  <a:lnTo>
                    <a:pt x="0" y="253"/>
                  </a:lnTo>
                  <a:lnTo>
                    <a:pt x="0" y="0"/>
                  </a:lnTo>
                  <a:close/>
                  <a:moveTo>
                    <a:pt x="0" y="497"/>
                  </a:moveTo>
                  <a:lnTo>
                    <a:pt x="158" y="497"/>
                  </a:lnTo>
                  <a:lnTo>
                    <a:pt x="158" y="1793"/>
                  </a:lnTo>
                  <a:lnTo>
                    <a:pt x="0" y="1793"/>
                  </a:lnTo>
                  <a:lnTo>
                    <a:pt x="0" y="4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62C3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" name="Freeform 51">
              <a:extLst>
                <a:ext uri="{FF2B5EF4-FFF2-40B4-BE49-F238E27FC236}">
                  <a16:creationId xmlns:a16="http://schemas.microsoft.com/office/drawing/2014/main" id="{4918108E-73A8-400C-B0C7-A783A1B6C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394" y="772694"/>
              <a:ext cx="308900" cy="402569"/>
            </a:xfrm>
            <a:custGeom>
              <a:avLst/>
              <a:gdLst>
                <a:gd name="T0" fmla="*/ 1388 w 1720"/>
                <a:gd name="T1" fmla="*/ 681 h 2241"/>
                <a:gd name="T2" fmla="*/ 834 w 1720"/>
                <a:gd name="T3" fmla="*/ 217 h 2241"/>
                <a:gd name="T4" fmla="*/ 333 w 1720"/>
                <a:gd name="T5" fmla="*/ 583 h 2241"/>
                <a:gd name="T6" fmla="*/ 772 w 1720"/>
                <a:gd name="T7" fmla="*/ 940 h 2241"/>
                <a:gd name="T8" fmla="*/ 1117 w 1720"/>
                <a:gd name="T9" fmla="*/ 1018 h 2241"/>
                <a:gd name="T10" fmla="*/ 1720 w 1720"/>
                <a:gd name="T11" fmla="*/ 1605 h 2241"/>
                <a:gd name="T12" fmla="*/ 871 w 1720"/>
                <a:gd name="T13" fmla="*/ 2241 h 2241"/>
                <a:gd name="T14" fmla="*/ 0 w 1720"/>
                <a:gd name="T15" fmla="*/ 1494 h 2241"/>
                <a:gd name="T16" fmla="*/ 259 w 1720"/>
                <a:gd name="T17" fmla="*/ 1494 h 2241"/>
                <a:gd name="T18" fmla="*/ 883 w 1720"/>
                <a:gd name="T19" fmla="*/ 2024 h 2241"/>
                <a:gd name="T20" fmla="*/ 1462 w 1720"/>
                <a:gd name="T21" fmla="*/ 1621 h 2241"/>
                <a:gd name="T22" fmla="*/ 998 w 1720"/>
                <a:gd name="T23" fmla="*/ 1235 h 2241"/>
                <a:gd name="T24" fmla="*/ 665 w 1720"/>
                <a:gd name="T25" fmla="*/ 1161 h 2241"/>
                <a:gd name="T26" fmla="*/ 74 w 1720"/>
                <a:gd name="T27" fmla="*/ 595 h 2241"/>
                <a:gd name="T28" fmla="*/ 871 w 1720"/>
                <a:gd name="T29" fmla="*/ 0 h 2241"/>
                <a:gd name="T30" fmla="*/ 1647 w 1720"/>
                <a:gd name="T31" fmla="*/ 681 h 2241"/>
                <a:gd name="T32" fmla="*/ 1388 w 1720"/>
                <a:gd name="T33" fmla="*/ 681 h 2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0" h="2241">
                  <a:moveTo>
                    <a:pt x="1388" y="681"/>
                  </a:moveTo>
                  <a:cubicBezTo>
                    <a:pt x="1376" y="361"/>
                    <a:pt x="1129" y="217"/>
                    <a:pt x="834" y="217"/>
                  </a:cubicBezTo>
                  <a:cubicBezTo>
                    <a:pt x="604" y="217"/>
                    <a:pt x="333" y="307"/>
                    <a:pt x="333" y="583"/>
                  </a:cubicBezTo>
                  <a:cubicBezTo>
                    <a:pt x="333" y="813"/>
                    <a:pt x="595" y="895"/>
                    <a:pt x="772" y="940"/>
                  </a:cubicBezTo>
                  <a:cubicBezTo>
                    <a:pt x="1117" y="1018"/>
                    <a:pt x="1117" y="1018"/>
                    <a:pt x="1117" y="1018"/>
                  </a:cubicBezTo>
                  <a:cubicBezTo>
                    <a:pt x="1412" y="1063"/>
                    <a:pt x="1720" y="1235"/>
                    <a:pt x="1720" y="1605"/>
                  </a:cubicBezTo>
                  <a:cubicBezTo>
                    <a:pt x="1720" y="2065"/>
                    <a:pt x="1265" y="2241"/>
                    <a:pt x="871" y="2241"/>
                  </a:cubicBezTo>
                  <a:cubicBezTo>
                    <a:pt x="378" y="2241"/>
                    <a:pt x="41" y="2011"/>
                    <a:pt x="0" y="1494"/>
                  </a:cubicBezTo>
                  <a:cubicBezTo>
                    <a:pt x="259" y="1494"/>
                    <a:pt x="259" y="1494"/>
                    <a:pt x="259" y="1494"/>
                  </a:cubicBezTo>
                  <a:cubicBezTo>
                    <a:pt x="279" y="1843"/>
                    <a:pt x="538" y="2024"/>
                    <a:pt x="883" y="2024"/>
                  </a:cubicBezTo>
                  <a:cubicBezTo>
                    <a:pt x="1125" y="2024"/>
                    <a:pt x="1462" y="1917"/>
                    <a:pt x="1462" y="1621"/>
                  </a:cubicBezTo>
                  <a:cubicBezTo>
                    <a:pt x="1462" y="1375"/>
                    <a:pt x="1232" y="1293"/>
                    <a:pt x="998" y="1235"/>
                  </a:cubicBezTo>
                  <a:cubicBezTo>
                    <a:pt x="665" y="1161"/>
                    <a:pt x="665" y="1161"/>
                    <a:pt x="665" y="1161"/>
                  </a:cubicBezTo>
                  <a:cubicBezTo>
                    <a:pt x="329" y="1071"/>
                    <a:pt x="74" y="956"/>
                    <a:pt x="74" y="595"/>
                  </a:cubicBezTo>
                  <a:cubicBezTo>
                    <a:pt x="74" y="164"/>
                    <a:pt x="497" y="0"/>
                    <a:pt x="871" y="0"/>
                  </a:cubicBezTo>
                  <a:cubicBezTo>
                    <a:pt x="1293" y="0"/>
                    <a:pt x="1630" y="221"/>
                    <a:pt x="1647" y="681"/>
                  </a:cubicBezTo>
                  <a:lnTo>
                    <a:pt x="1388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62C3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A4E192A-FAC3-4480-9812-67E334634D31}"/>
              </a:ext>
            </a:extLst>
          </p:cNvPr>
          <p:cNvSpPr/>
          <p:nvPr/>
        </p:nvSpPr>
        <p:spPr>
          <a:xfrm>
            <a:off x="5262908" y="4188871"/>
            <a:ext cx="216000" cy="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1DCF53E6-0834-44B8-A74D-C81653825355}"/>
              </a:ext>
            </a:extLst>
          </p:cNvPr>
          <p:cNvSpPr/>
          <p:nvPr/>
        </p:nvSpPr>
        <p:spPr>
          <a:xfrm>
            <a:off x="0" y="1082446"/>
            <a:ext cx="3762375" cy="5775554"/>
          </a:xfrm>
          <a:custGeom>
            <a:avLst/>
            <a:gdLst>
              <a:gd name="connsiteX0" fmla="*/ 0 w 3704858"/>
              <a:gd name="connsiteY0" fmla="*/ 0 h 5775554"/>
              <a:gd name="connsiteX1" fmla="*/ 3704858 w 3704858"/>
              <a:gd name="connsiteY1" fmla="*/ 5772381 h 5775554"/>
              <a:gd name="connsiteX2" fmla="*/ 2780018 w 3704858"/>
              <a:gd name="connsiteY2" fmla="*/ 5775554 h 5775554"/>
              <a:gd name="connsiteX3" fmla="*/ 3170 w 3704858"/>
              <a:gd name="connsiteY3" fmla="*/ 5775554 h 5775554"/>
              <a:gd name="connsiteX0" fmla="*/ 0 w 3704858"/>
              <a:gd name="connsiteY0" fmla="*/ 0 h 5775554"/>
              <a:gd name="connsiteX1" fmla="*/ 3704858 w 3704858"/>
              <a:gd name="connsiteY1" fmla="*/ 5772381 h 5775554"/>
              <a:gd name="connsiteX2" fmla="*/ 3170 w 3704858"/>
              <a:gd name="connsiteY2" fmla="*/ 5775554 h 5775554"/>
              <a:gd name="connsiteX3" fmla="*/ 0 w 3704858"/>
              <a:gd name="connsiteY3" fmla="*/ 0 h 577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4858" h="5775554">
                <a:moveTo>
                  <a:pt x="0" y="0"/>
                </a:moveTo>
                <a:lnTo>
                  <a:pt x="3704858" y="5772381"/>
                </a:lnTo>
                <a:lnTo>
                  <a:pt x="3170" y="5775554"/>
                </a:lnTo>
                <a:cubicBezTo>
                  <a:pt x="2113" y="3850369"/>
                  <a:pt x="1057" y="1925185"/>
                  <a:pt x="0" y="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60BE899-966C-4EBB-AE02-B7D8AA6C7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620" y="3614802"/>
            <a:ext cx="6222654" cy="470898"/>
          </a:xfrm>
        </p:spPr>
        <p:txBody>
          <a:bodyPr anchor="b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630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ward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8">
            <a:extLst>
              <a:ext uri="{FF2B5EF4-FFF2-40B4-BE49-F238E27FC236}">
                <a16:creationId xmlns:a16="http://schemas.microsoft.com/office/drawing/2014/main" id="{B7AD4BEC-7872-494C-AB31-8815E27392B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2276475"/>
            <a:ext cx="6018600" cy="45815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720000">
            <a:noAutofit/>
          </a:bodyPr>
          <a:lstStyle>
            <a:lvl1pPr algn="ctr">
              <a:defRPr sz="900" i="1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32" name="Picture Placeholder 28">
            <a:extLst>
              <a:ext uri="{FF2B5EF4-FFF2-40B4-BE49-F238E27FC236}">
                <a16:creationId xmlns:a16="http://schemas.microsoft.com/office/drawing/2014/main" id="{9EACE4D7-AFFF-4778-8833-01DFC68D42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73400" y="2276475"/>
            <a:ext cx="6018600" cy="45815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720000">
            <a:noAutofit/>
          </a:bodyPr>
          <a:lstStyle>
            <a:lvl1pPr algn="ctr">
              <a:defRPr sz="900" i="1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E2EAE8E1-1DEB-4C5B-B42A-6011D6F259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1" y="326300"/>
            <a:ext cx="5298600" cy="1033616"/>
          </a:xfrm>
        </p:spPr>
        <p:txBody>
          <a:bodyPr anchor="t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defRPr sz="3000" b="1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0"/>
              </a:spcBef>
              <a:defRPr sz="1600" b="1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4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8F44032E-274C-42BF-8F3E-C0D683D6A2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3400" y="326300"/>
            <a:ext cx="5298600" cy="1033616"/>
          </a:xfrm>
        </p:spPr>
        <p:txBody>
          <a:bodyPr anchor="t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defRPr sz="3000" b="1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0"/>
              </a:spcBef>
              <a:defRPr sz="1600" b="1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4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36567FB-26C5-4CF1-9747-8D18D4F530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" y="3069749"/>
            <a:ext cx="2431393" cy="3788251"/>
          </a:xfrm>
          <a:custGeom>
            <a:avLst/>
            <a:gdLst>
              <a:gd name="connsiteX0" fmla="*/ 0 w 2431393"/>
              <a:gd name="connsiteY0" fmla="*/ 0 h 3788251"/>
              <a:gd name="connsiteX1" fmla="*/ 2431393 w 2431393"/>
              <a:gd name="connsiteY1" fmla="*/ 3788251 h 3788251"/>
              <a:gd name="connsiteX2" fmla="*/ 0 w 2431393"/>
              <a:gd name="connsiteY2" fmla="*/ 3788251 h 378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1393" h="3788251">
                <a:moveTo>
                  <a:pt x="0" y="0"/>
                </a:moveTo>
                <a:lnTo>
                  <a:pt x="2431393" y="3788251"/>
                </a:lnTo>
                <a:lnTo>
                  <a:pt x="0" y="3788251"/>
                </a:ln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kumimoji="0" lang="en-US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R="0" lvl="0" algn="ctr" defTabSz="91440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 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8DC4E982-2B13-4F1F-8D42-C1CD8AC091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" y="3947433"/>
            <a:ext cx="2421701" cy="2910566"/>
          </a:xfrm>
          <a:custGeom>
            <a:avLst/>
            <a:gdLst>
              <a:gd name="connsiteX0" fmla="*/ 0 w 2421701"/>
              <a:gd name="connsiteY0" fmla="*/ 0 h 2910566"/>
              <a:gd name="connsiteX1" fmla="*/ 1024671 w 2421701"/>
              <a:gd name="connsiteY1" fmla="*/ 731941 h 2910566"/>
              <a:gd name="connsiteX2" fmla="*/ 1024677 w 2421701"/>
              <a:gd name="connsiteY2" fmla="*/ 731939 h 2910566"/>
              <a:gd name="connsiteX3" fmla="*/ 2421701 w 2421701"/>
              <a:gd name="connsiteY3" fmla="*/ 2910566 h 2910566"/>
              <a:gd name="connsiteX4" fmla="*/ 0 w 2421701"/>
              <a:gd name="connsiteY4" fmla="*/ 2910566 h 291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1701" h="2910566">
                <a:moveTo>
                  <a:pt x="0" y="0"/>
                </a:moveTo>
                <a:lnTo>
                  <a:pt x="1024671" y="731941"/>
                </a:lnTo>
                <a:cubicBezTo>
                  <a:pt x="1024673" y="731940"/>
                  <a:pt x="1024675" y="731940"/>
                  <a:pt x="1024677" y="731939"/>
                </a:cubicBezTo>
                <a:lnTo>
                  <a:pt x="2421701" y="2910566"/>
                </a:lnTo>
                <a:lnTo>
                  <a:pt x="0" y="2910566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kumimoji="0" lang="en-US" i="0" u="none" strike="noStrike" cap="none" spc="0" normalizeH="0" baseline="0" dirty="0">
                <a:ln>
                  <a:noFill/>
                </a:ln>
                <a:solidFill>
                  <a:srgbClr val="062C3A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R="0" lvl="0" defTabSz="91440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 </a:t>
            </a:r>
          </a:p>
        </p:txBody>
      </p:sp>
      <p:sp>
        <p:nvSpPr>
          <p:cNvPr id="22" name="Espace réservé du texte 46">
            <a:extLst>
              <a:ext uri="{FF2B5EF4-FFF2-40B4-BE49-F238E27FC236}">
                <a16:creationId xmlns:a16="http://schemas.microsoft.com/office/drawing/2014/main" id="{6A07252E-B4B7-4225-BE07-6EFA7E09DB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8619" y="6291263"/>
            <a:ext cx="349943" cy="326795"/>
          </a:xfrm>
          <a:custGeom>
            <a:avLst/>
            <a:gdLst>
              <a:gd name="connsiteX0" fmla="*/ 189594 w 347975"/>
              <a:gd name="connsiteY0" fmla="*/ 98215 h 326795"/>
              <a:gd name="connsiteX1" fmla="*/ 160803 w 347975"/>
              <a:gd name="connsiteY1" fmla="*/ 111532 h 326795"/>
              <a:gd name="connsiteX2" fmla="*/ 140047 w 347975"/>
              <a:gd name="connsiteY2" fmla="*/ 142160 h 326795"/>
              <a:gd name="connsiteX3" fmla="*/ 135360 w 347975"/>
              <a:gd name="connsiteY3" fmla="*/ 160138 h 326795"/>
              <a:gd name="connsiteX4" fmla="*/ 134021 w 347975"/>
              <a:gd name="connsiteY4" fmla="*/ 170126 h 326795"/>
              <a:gd name="connsiteX5" fmla="*/ 134690 w 347975"/>
              <a:gd name="connsiteY5" fmla="*/ 176784 h 326795"/>
              <a:gd name="connsiteX6" fmla="*/ 135360 w 347975"/>
              <a:gd name="connsiteY6" fmla="*/ 182777 h 326795"/>
              <a:gd name="connsiteX7" fmla="*/ 138038 w 347975"/>
              <a:gd name="connsiteY7" fmla="*/ 180779 h 326795"/>
              <a:gd name="connsiteX8" fmla="*/ 183568 w 347975"/>
              <a:gd name="connsiteY8" fmla="*/ 138831 h 326795"/>
              <a:gd name="connsiteX9" fmla="*/ 197629 w 347975"/>
              <a:gd name="connsiteY9" fmla="*/ 108203 h 326795"/>
              <a:gd name="connsiteX10" fmla="*/ 196959 w 347975"/>
              <a:gd name="connsiteY10" fmla="*/ 102210 h 326795"/>
              <a:gd name="connsiteX11" fmla="*/ 196290 w 347975"/>
              <a:gd name="connsiteY11" fmla="*/ 100213 h 326795"/>
              <a:gd name="connsiteX12" fmla="*/ 195620 w 347975"/>
              <a:gd name="connsiteY12" fmla="*/ 99547 h 326795"/>
              <a:gd name="connsiteX13" fmla="*/ 194281 w 347975"/>
              <a:gd name="connsiteY13" fmla="*/ 98881 h 326795"/>
              <a:gd name="connsiteX14" fmla="*/ 193612 w 347975"/>
              <a:gd name="connsiteY14" fmla="*/ 98215 h 326795"/>
              <a:gd name="connsiteX15" fmla="*/ 189594 w 347975"/>
              <a:gd name="connsiteY15" fmla="*/ 98215 h 326795"/>
              <a:gd name="connsiteX16" fmla="*/ 184507 w 347975"/>
              <a:gd name="connsiteY16" fmla="*/ 28628 h 326795"/>
              <a:gd name="connsiteX17" fmla="*/ 49061 w 347975"/>
              <a:gd name="connsiteY17" fmla="*/ 163285 h 326795"/>
              <a:gd name="connsiteX18" fmla="*/ 63142 w 347975"/>
              <a:gd name="connsiteY18" fmla="*/ 222614 h 326795"/>
              <a:gd name="connsiteX19" fmla="*/ 109408 w 347975"/>
              <a:gd name="connsiteY19" fmla="*/ 199949 h 326795"/>
              <a:gd name="connsiteX20" fmla="*/ 157015 w 347975"/>
              <a:gd name="connsiteY20" fmla="*/ 79957 h 326795"/>
              <a:gd name="connsiteX21" fmla="*/ 199929 w 347975"/>
              <a:gd name="connsiteY21" fmla="*/ 71958 h 326795"/>
              <a:gd name="connsiteX22" fmla="*/ 223397 w 347975"/>
              <a:gd name="connsiteY22" fmla="*/ 107289 h 326795"/>
              <a:gd name="connsiteX23" fmla="*/ 173108 w 347975"/>
              <a:gd name="connsiteY23" fmla="*/ 181950 h 326795"/>
              <a:gd name="connsiteX24" fmla="*/ 142934 w 347975"/>
              <a:gd name="connsiteY24" fmla="*/ 203282 h 326795"/>
              <a:gd name="connsiteX25" fmla="*/ 144275 w 347975"/>
              <a:gd name="connsiteY25" fmla="*/ 205282 h 326795"/>
              <a:gd name="connsiteX26" fmla="*/ 149640 w 347975"/>
              <a:gd name="connsiteY26" fmla="*/ 210615 h 326795"/>
              <a:gd name="connsiteX27" fmla="*/ 150981 w 347975"/>
              <a:gd name="connsiteY27" fmla="*/ 211948 h 326795"/>
              <a:gd name="connsiteX28" fmla="*/ 154333 w 347975"/>
              <a:gd name="connsiteY28" fmla="*/ 214614 h 326795"/>
              <a:gd name="connsiteX29" fmla="*/ 157015 w 347975"/>
              <a:gd name="connsiteY29" fmla="*/ 216614 h 326795"/>
              <a:gd name="connsiteX30" fmla="*/ 159027 w 347975"/>
              <a:gd name="connsiteY30" fmla="*/ 217281 h 326795"/>
              <a:gd name="connsiteX31" fmla="*/ 164391 w 347975"/>
              <a:gd name="connsiteY31" fmla="*/ 219948 h 326795"/>
              <a:gd name="connsiteX32" fmla="*/ 169085 w 347975"/>
              <a:gd name="connsiteY32" fmla="*/ 221281 h 326795"/>
              <a:gd name="connsiteX33" fmla="*/ 171096 w 347975"/>
              <a:gd name="connsiteY33" fmla="*/ 221947 h 326795"/>
              <a:gd name="connsiteX34" fmla="*/ 177131 w 347975"/>
              <a:gd name="connsiteY34" fmla="*/ 222614 h 326795"/>
              <a:gd name="connsiteX35" fmla="*/ 184507 w 347975"/>
              <a:gd name="connsiteY35" fmla="*/ 223281 h 326795"/>
              <a:gd name="connsiteX36" fmla="*/ 188446 w 347975"/>
              <a:gd name="connsiteY36" fmla="*/ 223281 h 326795"/>
              <a:gd name="connsiteX37" fmla="*/ 189871 w 347975"/>
              <a:gd name="connsiteY37" fmla="*/ 223281 h 326795"/>
              <a:gd name="connsiteX38" fmla="*/ 205293 w 347975"/>
              <a:gd name="connsiteY38" fmla="*/ 221281 h 326795"/>
              <a:gd name="connsiteX39" fmla="*/ 212669 w 347975"/>
              <a:gd name="connsiteY39" fmla="*/ 219281 h 326795"/>
              <a:gd name="connsiteX40" fmla="*/ 215351 w 347975"/>
              <a:gd name="connsiteY40" fmla="*/ 218614 h 326795"/>
              <a:gd name="connsiteX41" fmla="*/ 217362 w 347975"/>
              <a:gd name="connsiteY41" fmla="*/ 217948 h 326795"/>
              <a:gd name="connsiteX42" fmla="*/ 243513 w 347975"/>
              <a:gd name="connsiteY42" fmla="*/ 205282 h 326795"/>
              <a:gd name="connsiteX43" fmla="*/ 261617 w 347975"/>
              <a:gd name="connsiteY43" fmla="*/ 211948 h 326795"/>
              <a:gd name="connsiteX44" fmla="*/ 258264 w 347975"/>
              <a:gd name="connsiteY44" fmla="*/ 227947 h 326795"/>
              <a:gd name="connsiteX45" fmla="*/ 251559 w 347975"/>
              <a:gd name="connsiteY45" fmla="*/ 233947 h 326795"/>
              <a:gd name="connsiteX46" fmla="*/ 124160 w 347975"/>
              <a:gd name="connsiteY46" fmla="*/ 227280 h 326795"/>
              <a:gd name="connsiteX47" fmla="*/ 118125 w 347975"/>
              <a:gd name="connsiteY47" fmla="*/ 217948 h 326795"/>
              <a:gd name="connsiteX48" fmla="*/ 105385 w 347975"/>
              <a:gd name="connsiteY48" fmla="*/ 224614 h 326795"/>
              <a:gd name="connsiteX49" fmla="*/ 71859 w 347975"/>
              <a:gd name="connsiteY49" fmla="*/ 237946 h 326795"/>
              <a:gd name="connsiteX50" fmla="*/ 184507 w 347975"/>
              <a:gd name="connsiteY50" fmla="*/ 298608 h 326795"/>
              <a:gd name="connsiteX51" fmla="*/ 319952 w 347975"/>
              <a:gd name="connsiteY51" fmla="*/ 163285 h 326795"/>
              <a:gd name="connsiteX52" fmla="*/ 184507 w 347975"/>
              <a:gd name="connsiteY52" fmla="*/ 28628 h 326795"/>
              <a:gd name="connsiteX53" fmla="*/ 184240 w 347975"/>
              <a:gd name="connsiteY53" fmla="*/ 0 h 326795"/>
              <a:gd name="connsiteX54" fmla="*/ 347975 w 347975"/>
              <a:gd name="connsiteY54" fmla="*/ 163398 h 326795"/>
              <a:gd name="connsiteX55" fmla="*/ 184240 w 347975"/>
              <a:gd name="connsiteY55" fmla="*/ 326795 h 326795"/>
              <a:gd name="connsiteX56" fmla="*/ 42650 w 347975"/>
              <a:gd name="connsiteY56" fmla="*/ 246097 h 326795"/>
              <a:gd name="connsiteX57" fmla="*/ 7755 w 347975"/>
              <a:gd name="connsiteY57" fmla="*/ 253433 h 326795"/>
              <a:gd name="connsiteX58" fmla="*/ 5071 w 347975"/>
              <a:gd name="connsiteY58" fmla="*/ 240094 h 326795"/>
              <a:gd name="connsiteX59" fmla="*/ 35268 w 347975"/>
              <a:gd name="connsiteY59" fmla="*/ 232091 h 326795"/>
              <a:gd name="connsiteX60" fmla="*/ 20505 w 347975"/>
              <a:gd name="connsiteY60" fmla="*/ 163398 h 326795"/>
              <a:gd name="connsiteX61" fmla="*/ 184240 w 347975"/>
              <a:gd name="connsiteY61" fmla="*/ 0 h 32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47975" h="326795">
                <a:moveTo>
                  <a:pt x="189594" y="98215"/>
                </a:moveTo>
                <a:cubicBezTo>
                  <a:pt x="179551" y="98215"/>
                  <a:pt x="168838" y="103542"/>
                  <a:pt x="160803" y="111532"/>
                </a:cubicBezTo>
                <a:cubicBezTo>
                  <a:pt x="152099" y="119522"/>
                  <a:pt x="144733" y="130841"/>
                  <a:pt x="140047" y="142160"/>
                </a:cubicBezTo>
                <a:cubicBezTo>
                  <a:pt x="137368" y="148819"/>
                  <a:pt x="136029" y="154145"/>
                  <a:pt x="135360" y="160138"/>
                </a:cubicBezTo>
                <a:cubicBezTo>
                  <a:pt x="134690" y="163467"/>
                  <a:pt x="134021" y="166796"/>
                  <a:pt x="134021" y="170126"/>
                </a:cubicBezTo>
                <a:cubicBezTo>
                  <a:pt x="134021" y="174121"/>
                  <a:pt x="134021" y="173455"/>
                  <a:pt x="134690" y="176784"/>
                </a:cubicBezTo>
                <a:cubicBezTo>
                  <a:pt x="134690" y="178782"/>
                  <a:pt x="134690" y="180779"/>
                  <a:pt x="135360" y="182777"/>
                </a:cubicBezTo>
                <a:cubicBezTo>
                  <a:pt x="136029" y="182111"/>
                  <a:pt x="137368" y="181445"/>
                  <a:pt x="138038" y="180779"/>
                </a:cubicBezTo>
                <a:cubicBezTo>
                  <a:pt x="154777" y="168128"/>
                  <a:pt x="170846" y="154811"/>
                  <a:pt x="183568" y="138831"/>
                </a:cubicBezTo>
                <a:cubicBezTo>
                  <a:pt x="189594" y="130175"/>
                  <a:pt x="196959" y="119522"/>
                  <a:pt x="197629" y="108203"/>
                </a:cubicBezTo>
                <a:cubicBezTo>
                  <a:pt x="197629" y="106205"/>
                  <a:pt x="197629" y="104208"/>
                  <a:pt x="196959" y="102210"/>
                </a:cubicBezTo>
                <a:cubicBezTo>
                  <a:pt x="196959" y="102876"/>
                  <a:pt x="196290" y="100878"/>
                  <a:pt x="196290" y="100213"/>
                </a:cubicBezTo>
                <a:cubicBezTo>
                  <a:pt x="195620" y="100213"/>
                  <a:pt x="195620" y="100213"/>
                  <a:pt x="195620" y="99547"/>
                </a:cubicBezTo>
                <a:cubicBezTo>
                  <a:pt x="195620" y="99547"/>
                  <a:pt x="194951" y="98881"/>
                  <a:pt x="194281" y="98881"/>
                </a:cubicBezTo>
                <a:cubicBezTo>
                  <a:pt x="194281" y="98881"/>
                  <a:pt x="193612" y="98881"/>
                  <a:pt x="193612" y="98215"/>
                </a:cubicBezTo>
                <a:cubicBezTo>
                  <a:pt x="192942" y="98881"/>
                  <a:pt x="189594" y="98215"/>
                  <a:pt x="189594" y="98215"/>
                </a:cubicBezTo>
                <a:close/>
                <a:moveTo>
                  <a:pt x="184507" y="28628"/>
                </a:moveTo>
                <a:cubicBezTo>
                  <a:pt x="110079" y="28628"/>
                  <a:pt x="49061" y="88624"/>
                  <a:pt x="49061" y="163285"/>
                </a:cubicBezTo>
                <a:cubicBezTo>
                  <a:pt x="49061" y="184617"/>
                  <a:pt x="53755" y="204615"/>
                  <a:pt x="63142" y="222614"/>
                </a:cubicBezTo>
                <a:cubicBezTo>
                  <a:pt x="79235" y="216614"/>
                  <a:pt x="94657" y="208615"/>
                  <a:pt x="109408" y="199949"/>
                </a:cubicBezTo>
                <a:cubicBezTo>
                  <a:pt x="95998" y="156619"/>
                  <a:pt x="118125" y="102623"/>
                  <a:pt x="157015" y="79957"/>
                </a:cubicBezTo>
                <a:cubicBezTo>
                  <a:pt x="169755" y="72625"/>
                  <a:pt x="185848" y="68625"/>
                  <a:pt x="199929" y="71958"/>
                </a:cubicBezTo>
                <a:cubicBezTo>
                  <a:pt x="216021" y="75958"/>
                  <a:pt x="224067" y="91290"/>
                  <a:pt x="223397" y="107289"/>
                </a:cubicBezTo>
                <a:cubicBezTo>
                  <a:pt x="222056" y="137953"/>
                  <a:pt x="195906" y="163952"/>
                  <a:pt x="173108" y="181950"/>
                </a:cubicBezTo>
                <a:cubicBezTo>
                  <a:pt x="163050" y="189950"/>
                  <a:pt x="153663" y="196616"/>
                  <a:pt x="142934" y="203282"/>
                </a:cubicBezTo>
                <a:cubicBezTo>
                  <a:pt x="143605" y="203949"/>
                  <a:pt x="144275" y="204615"/>
                  <a:pt x="144275" y="205282"/>
                </a:cubicBezTo>
                <a:cubicBezTo>
                  <a:pt x="146287" y="207282"/>
                  <a:pt x="147628" y="209282"/>
                  <a:pt x="149640" y="210615"/>
                </a:cubicBezTo>
                <a:cubicBezTo>
                  <a:pt x="149640" y="211281"/>
                  <a:pt x="150981" y="211948"/>
                  <a:pt x="150981" y="211948"/>
                </a:cubicBezTo>
                <a:cubicBezTo>
                  <a:pt x="152322" y="213281"/>
                  <a:pt x="152992" y="213948"/>
                  <a:pt x="154333" y="214614"/>
                </a:cubicBezTo>
                <a:cubicBezTo>
                  <a:pt x="155004" y="215281"/>
                  <a:pt x="156345" y="215948"/>
                  <a:pt x="157015" y="216614"/>
                </a:cubicBezTo>
                <a:cubicBezTo>
                  <a:pt x="157686" y="216614"/>
                  <a:pt x="159697" y="217281"/>
                  <a:pt x="159027" y="217281"/>
                </a:cubicBezTo>
                <a:cubicBezTo>
                  <a:pt x="161038" y="217948"/>
                  <a:pt x="162379" y="219281"/>
                  <a:pt x="164391" y="219948"/>
                </a:cubicBezTo>
                <a:cubicBezTo>
                  <a:pt x="165732" y="219948"/>
                  <a:pt x="167744" y="220614"/>
                  <a:pt x="169085" y="221281"/>
                </a:cubicBezTo>
                <a:cubicBezTo>
                  <a:pt x="169755" y="221281"/>
                  <a:pt x="172437" y="221947"/>
                  <a:pt x="171096" y="221947"/>
                </a:cubicBezTo>
                <a:cubicBezTo>
                  <a:pt x="173108" y="221947"/>
                  <a:pt x="175119" y="222614"/>
                  <a:pt x="177131" y="222614"/>
                </a:cubicBezTo>
                <a:cubicBezTo>
                  <a:pt x="179813" y="222614"/>
                  <a:pt x="181824" y="223281"/>
                  <a:pt x="184507" y="223281"/>
                </a:cubicBezTo>
                <a:cubicBezTo>
                  <a:pt x="185177" y="223281"/>
                  <a:pt x="187021" y="223281"/>
                  <a:pt x="188446" y="223281"/>
                </a:cubicBezTo>
                <a:lnTo>
                  <a:pt x="189871" y="223281"/>
                </a:lnTo>
                <a:cubicBezTo>
                  <a:pt x="195235" y="222614"/>
                  <a:pt x="200599" y="221947"/>
                  <a:pt x="205293" y="221281"/>
                </a:cubicBezTo>
                <a:cubicBezTo>
                  <a:pt x="207975" y="220614"/>
                  <a:pt x="210657" y="219948"/>
                  <a:pt x="212669" y="219281"/>
                </a:cubicBezTo>
                <a:cubicBezTo>
                  <a:pt x="213339" y="219281"/>
                  <a:pt x="215351" y="218614"/>
                  <a:pt x="215351" y="218614"/>
                </a:cubicBezTo>
                <a:cubicBezTo>
                  <a:pt x="216021" y="218614"/>
                  <a:pt x="216692" y="217948"/>
                  <a:pt x="217362" y="217948"/>
                </a:cubicBezTo>
                <a:cubicBezTo>
                  <a:pt x="226079" y="214614"/>
                  <a:pt x="235466" y="210615"/>
                  <a:pt x="243513" y="205282"/>
                </a:cubicBezTo>
                <a:cubicBezTo>
                  <a:pt x="250218" y="201282"/>
                  <a:pt x="258935" y="205949"/>
                  <a:pt x="261617" y="211948"/>
                </a:cubicBezTo>
                <a:cubicBezTo>
                  <a:pt x="264299" y="217281"/>
                  <a:pt x="262958" y="223947"/>
                  <a:pt x="258264" y="227947"/>
                </a:cubicBezTo>
                <a:cubicBezTo>
                  <a:pt x="256252" y="229947"/>
                  <a:pt x="253570" y="231947"/>
                  <a:pt x="251559" y="233947"/>
                </a:cubicBezTo>
                <a:cubicBezTo>
                  <a:pt x="216692" y="259944"/>
                  <a:pt x="154333" y="262611"/>
                  <a:pt x="124160" y="227280"/>
                </a:cubicBezTo>
                <a:cubicBezTo>
                  <a:pt x="122148" y="224614"/>
                  <a:pt x="120137" y="221281"/>
                  <a:pt x="118125" y="217948"/>
                </a:cubicBezTo>
                <a:cubicBezTo>
                  <a:pt x="113431" y="220614"/>
                  <a:pt x="109408" y="222614"/>
                  <a:pt x="105385" y="224614"/>
                </a:cubicBezTo>
                <a:cubicBezTo>
                  <a:pt x="93986" y="229280"/>
                  <a:pt x="83258" y="233947"/>
                  <a:pt x="71859" y="237946"/>
                </a:cubicBezTo>
                <a:cubicBezTo>
                  <a:pt x="95998" y="273943"/>
                  <a:pt x="137570" y="298608"/>
                  <a:pt x="184507" y="298608"/>
                </a:cubicBezTo>
                <a:cubicBezTo>
                  <a:pt x="258935" y="298608"/>
                  <a:pt x="319952" y="237946"/>
                  <a:pt x="319952" y="163285"/>
                </a:cubicBezTo>
                <a:cubicBezTo>
                  <a:pt x="319952" y="88624"/>
                  <a:pt x="258935" y="28628"/>
                  <a:pt x="184507" y="28628"/>
                </a:cubicBezTo>
                <a:close/>
                <a:moveTo>
                  <a:pt x="184240" y="0"/>
                </a:moveTo>
                <a:cubicBezTo>
                  <a:pt x="274160" y="0"/>
                  <a:pt x="347975" y="73362"/>
                  <a:pt x="347975" y="163398"/>
                </a:cubicBezTo>
                <a:cubicBezTo>
                  <a:pt x="347975" y="253433"/>
                  <a:pt x="274160" y="326795"/>
                  <a:pt x="184240" y="326795"/>
                </a:cubicBezTo>
                <a:cubicBezTo>
                  <a:pt x="123846" y="326795"/>
                  <a:pt x="71505" y="294116"/>
                  <a:pt x="42650" y="246097"/>
                </a:cubicBezTo>
                <a:cubicBezTo>
                  <a:pt x="31242" y="248765"/>
                  <a:pt x="19163" y="251432"/>
                  <a:pt x="7755" y="253433"/>
                </a:cubicBezTo>
                <a:cubicBezTo>
                  <a:pt x="-968" y="254767"/>
                  <a:pt x="-2981" y="242095"/>
                  <a:pt x="5071" y="240094"/>
                </a:cubicBezTo>
                <a:cubicBezTo>
                  <a:pt x="15808" y="238094"/>
                  <a:pt x="25873" y="235426"/>
                  <a:pt x="35268" y="232091"/>
                </a:cubicBezTo>
                <a:cubicBezTo>
                  <a:pt x="25873" y="211417"/>
                  <a:pt x="20505" y="188074"/>
                  <a:pt x="20505" y="163398"/>
                </a:cubicBezTo>
                <a:cubicBezTo>
                  <a:pt x="20505" y="73362"/>
                  <a:pt x="93649" y="0"/>
                  <a:pt x="1842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kumimoji="0" lang="en-US" i="0" u="none" strike="noStrike" cap="none" spc="0" normalizeH="0" baseline="0" dirty="0">
                <a:ln>
                  <a:noFill/>
                </a:ln>
                <a:solidFill>
                  <a:srgbClr val="062C3A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R="0" lvl="0" defTabSz="91440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 </a:t>
            </a:r>
          </a:p>
        </p:txBody>
      </p:sp>
      <p:sp>
        <p:nvSpPr>
          <p:cNvPr id="23" name="Espace réservé du texte 43">
            <a:extLst>
              <a:ext uri="{FF2B5EF4-FFF2-40B4-BE49-F238E27FC236}">
                <a16:creationId xmlns:a16="http://schemas.microsoft.com/office/drawing/2014/main" id="{ADF4F3B4-D0F0-4BA8-8DEE-28ACBFFEF2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993" y="6323715"/>
            <a:ext cx="477257" cy="262230"/>
          </a:xfrm>
          <a:custGeom>
            <a:avLst/>
            <a:gdLst>
              <a:gd name="connsiteX0" fmla="*/ 215292 w 479507"/>
              <a:gd name="connsiteY0" fmla="*/ 66064 h 262053"/>
              <a:gd name="connsiteX1" fmla="*/ 166360 w 479507"/>
              <a:gd name="connsiteY1" fmla="*/ 127293 h 262053"/>
              <a:gd name="connsiteX2" fmla="*/ 215292 w 479507"/>
              <a:gd name="connsiteY2" fmla="*/ 185860 h 262053"/>
              <a:gd name="connsiteX3" fmla="*/ 262884 w 479507"/>
              <a:gd name="connsiteY3" fmla="*/ 127293 h 262053"/>
              <a:gd name="connsiteX4" fmla="*/ 215292 w 479507"/>
              <a:gd name="connsiteY4" fmla="*/ 66064 h 262053"/>
              <a:gd name="connsiteX5" fmla="*/ 66283 w 479507"/>
              <a:gd name="connsiteY5" fmla="*/ 66064 h 262053"/>
              <a:gd name="connsiteX6" fmla="*/ 17793 w 479507"/>
              <a:gd name="connsiteY6" fmla="*/ 118475 h 262053"/>
              <a:gd name="connsiteX7" fmla="*/ 113427 w 479507"/>
              <a:gd name="connsiteY7" fmla="*/ 118475 h 262053"/>
              <a:gd name="connsiteX8" fmla="*/ 66283 w 479507"/>
              <a:gd name="connsiteY8" fmla="*/ 66064 h 262053"/>
              <a:gd name="connsiteX9" fmla="*/ 314482 w 479507"/>
              <a:gd name="connsiteY9" fmla="*/ 55934 h 262053"/>
              <a:gd name="connsiteX10" fmla="*/ 332720 w 479507"/>
              <a:gd name="connsiteY10" fmla="*/ 55934 h 262053"/>
              <a:gd name="connsiteX11" fmla="*/ 332720 w 479507"/>
              <a:gd name="connsiteY11" fmla="*/ 203036 h 262053"/>
              <a:gd name="connsiteX12" fmla="*/ 314482 w 479507"/>
              <a:gd name="connsiteY12" fmla="*/ 203036 h 262053"/>
              <a:gd name="connsiteX13" fmla="*/ 420572 w 479507"/>
              <a:gd name="connsiteY13" fmla="*/ 51090 h 262053"/>
              <a:gd name="connsiteX14" fmla="*/ 474149 w 479507"/>
              <a:gd name="connsiteY14" fmla="*/ 97733 h 262053"/>
              <a:gd name="connsiteX15" fmla="*/ 456737 w 479507"/>
              <a:gd name="connsiteY15" fmla="*/ 97733 h 262053"/>
              <a:gd name="connsiteX16" fmla="*/ 417893 w 479507"/>
              <a:gd name="connsiteY16" fmla="*/ 65749 h 262053"/>
              <a:gd name="connsiteX17" fmla="*/ 383068 w 479507"/>
              <a:gd name="connsiteY17" fmla="*/ 91070 h 262053"/>
              <a:gd name="connsiteX18" fmla="*/ 413875 w 479507"/>
              <a:gd name="connsiteY18" fmla="*/ 115724 h 262053"/>
              <a:gd name="connsiteX19" fmla="*/ 437985 w 479507"/>
              <a:gd name="connsiteY19" fmla="*/ 121055 h 262053"/>
              <a:gd name="connsiteX20" fmla="*/ 479507 w 479507"/>
              <a:gd name="connsiteY20" fmla="*/ 161701 h 262053"/>
              <a:gd name="connsiteX21" fmla="*/ 420572 w 479507"/>
              <a:gd name="connsiteY21" fmla="*/ 205679 h 262053"/>
              <a:gd name="connsiteX22" fmla="*/ 360298 w 479507"/>
              <a:gd name="connsiteY22" fmla="*/ 154371 h 262053"/>
              <a:gd name="connsiteX23" fmla="*/ 378380 w 479507"/>
              <a:gd name="connsiteY23" fmla="*/ 154371 h 262053"/>
              <a:gd name="connsiteX24" fmla="*/ 421242 w 479507"/>
              <a:gd name="connsiteY24" fmla="*/ 191020 h 262053"/>
              <a:gd name="connsiteX25" fmla="*/ 461425 w 479507"/>
              <a:gd name="connsiteY25" fmla="*/ 163034 h 262053"/>
              <a:gd name="connsiteX26" fmla="*/ 429279 w 479507"/>
              <a:gd name="connsiteY26" fmla="*/ 136380 h 262053"/>
              <a:gd name="connsiteX27" fmla="*/ 406508 w 479507"/>
              <a:gd name="connsiteY27" fmla="*/ 131050 h 262053"/>
              <a:gd name="connsiteX28" fmla="*/ 364986 w 479507"/>
              <a:gd name="connsiteY28" fmla="*/ 91736 h 262053"/>
              <a:gd name="connsiteX29" fmla="*/ 420572 w 479507"/>
              <a:gd name="connsiteY29" fmla="*/ 51090 h 262053"/>
              <a:gd name="connsiteX30" fmla="*/ 215180 w 479507"/>
              <a:gd name="connsiteY30" fmla="*/ 51090 h 262053"/>
              <a:gd name="connsiteX31" fmla="*/ 262790 w 479507"/>
              <a:gd name="connsiteY31" fmla="*/ 80464 h 262053"/>
              <a:gd name="connsiteX32" fmla="*/ 262790 w 479507"/>
              <a:gd name="connsiteY32" fmla="*/ 55095 h 262053"/>
              <a:gd name="connsiteX33" fmla="*/ 281566 w 479507"/>
              <a:gd name="connsiteY33" fmla="*/ 55095 h 262053"/>
              <a:gd name="connsiteX34" fmla="*/ 281566 w 479507"/>
              <a:gd name="connsiteY34" fmla="*/ 190620 h 262053"/>
              <a:gd name="connsiteX35" fmla="*/ 215180 w 479507"/>
              <a:gd name="connsiteY35" fmla="*/ 262053 h 262053"/>
              <a:gd name="connsiteX36" fmla="*/ 153487 w 479507"/>
              <a:gd name="connsiteY36" fmla="*/ 217324 h 262053"/>
              <a:gd name="connsiteX37" fmla="*/ 171593 w 479507"/>
              <a:gd name="connsiteY37" fmla="*/ 217324 h 262053"/>
              <a:gd name="connsiteX38" fmla="*/ 215180 w 479507"/>
              <a:gd name="connsiteY38" fmla="*/ 246698 h 262053"/>
              <a:gd name="connsiteX39" fmla="*/ 262790 w 479507"/>
              <a:gd name="connsiteY39" fmla="*/ 190620 h 262053"/>
              <a:gd name="connsiteX40" fmla="*/ 262790 w 479507"/>
              <a:gd name="connsiteY40" fmla="*/ 170591 h 262053"/>
              <a:gd name="connsiteX41" fmla="*/ 215180 w 479507"/>
              <a:gd name="connsiteY41" fmla="*/ 201301 h 262053"/>
              <a:gd name="connsiteX42" fmla="*/ 148123 w 479507"/>
              <a:gd name="connsiteY42" fmla="*/ 125194 h 262053"/>
              <a:gd name="connsiteX43" fmla="*/ 215180 w 479507"/>
              <a:gd name="connsiteY43" fmla="*/ 51090 h 262053"/>
              <a:gd name="connsiteX44" fmla="*/ 66277 w 479507"/>
              <a:gd name="connsiteY44" fmla="*/ 51090 h 262053"/>
              <a:gd name="connsiteX45" fmla="*/ 131215 w 479507"/>
              <a:gd name="connsiteY45" fmla="*/ 133049 h 262053"/>
              <a:gd name="connsiteX46" fmla="*/ 18076 w 479507"/>
              <a:gd name="connsiteY46" fmla="*/ 133049 h 262053"/>
              <a:gd name="connsiteX47" fmla="*/ 66277 w 479507"/>
              <a:gd name="connsiteY47" fmla="*/ 191020 h 262053"/>
              <a:gd name="connsiteX48" fmla="*/ 113139 w 479507"/>
              <a:gd name="connsiteY48" fmla="*/ 153039 h 262053"/>
              <a:gd name="connsiteX49" fmla="*/ 130546 w 479507"/>
              <a:gd name="connsiteY49" fmla="*/ 153039 h 262053"/>
              <a:gd name="connsiteX50" fmla="*/ 66277 w 479507"/>
              <a:gd name="connsiteY50" fmla="*/ 205679 h 262053"/>
              <a:gd name="connsiteX51" fmla="*/ 0 w 479507"/>
              <a:gd name="connsiteY51" fmla="*/ 128384 h 262053"/>
              <a:gd name="connsiteX52" fmla="*/ 66277 w 479507"/>
              <a:gd name="connsiteY52" fmla="*/ 51090 h 262053"/>
              <a:gd name="connsiteX53" fmla="*/ 314482 w 479507"/>
              <a:gd name="connsiteY53" fmla="*/ 0 h 262053"/>
              <a:gd name="connsiteX54" fmla="*/ 332720 w 479507"/>
              <a:gd name="connsiteY54" fmla="*/ 0 h 262053"/>
              <a:gd name="connsiteX55" fmla="*/ 332720 w 479507"/>
              <a:gd name="connsiteY55" fmla="*/ 28628 h 262053"/>
              <a:gd name="connsiteX56" fmla="*/ 314482 w 479507"/>
              <a:gd name="connsiteY56" fmla="*/ 28628 h 26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79507" h="262053">
                <a:moveTo>
                  <a:pt x="215292" y="66064"/>
                </a:moveTo>
                <a:cubicBezTo>
                  <a:pt x="181106" y="66064"/>
                  <a:pt x="166360" y="96678"/>
                  <a:pt x="166360" y="127293"/>
                </a:cubicBezTo>
                <a:cubicBezTo>
                  <a:pt x="166360" y="157242"/>
                  <a:pt x="181777" y="185860"/>
                  <a:pt x="215292" y="185860"/>
                </a:cubicBezTo>
                <a:cubicBezTo>
                  <a:pt x="246797" y="185860"/>
                  <a:pt x="262884" y="157242"/>
                  <a:pt x="262884" y="127293"/>
                </a:cubicBezTo>
                <a:cubicBezTo>
                  <a:pt x="262884" y="98675"/>
                  <a:pt x="249478" y="66064"/>
                  <a:pt x="215292" y="66064"/>
                </a:cubicBezTo>
                <a:close/>
                <a:moveTo>
                  <a:pt x="66283" y="66064"/>
                </a:moveTo>
                <a:cubicBezTo>
                  <a:pt x="36650" y="66064"/>
                  <a:pt x="20487" y="91938"/>
                  <a:pt x="17793" y="118475"/>
                </a:cubicBezTo>
                <a:lnTo>
                  <a:pt x="113427" y="118475"/>
                </a:lnTo>
                <a:cubicBezTo>
                  <a:pt x="112754" y="91274"/>
                  <a:pt x="95917" y="66064"/>
                  <a:pt x="66283" y="66064"/>
                </a:cubicBezTo>
                <a:close/>
                <a:moveTo>
                  <a:pt x="314482" y="55934"/>
                </a:moveTo>
                <a:lnTo>
                  <a:pt x="332720" y="55934"/>
                </a:lnTo>
                <a:lnTo>
                  <a:pt x="332720" y="203036"/>
                </a:lnTo>
                <a:lnTo>
                  <a:pt x="314482" y="203036"/>
                </a:lnTo>
                <a:close/>
                <a:moveTo>
                  <a:pt x="420572" y="51090"/>
                </a:moveTo>
                <a:cubicBezTo>
                  <a:pt x="450040" y="51090"/>
                  <a:pt x="473480" y="66415"/>
                  <a:pt x="474149" y="97733"/>
                </a:cubicBezTo>
                <a:cubicBezTo>
                  <a:pt x="474149" y="97733"/>
                  <a:pt x="474149" y="97733"/>
                  <a:pt x="456737" y="97733"/>
                </a:cubicBezTo>
                <a:cubicBezTo>
                  <a:pt x="455397" y="75744"/>
                  <a:pt x="438654" y="65749"/>
                  <a:pt x="417893" y="65749"/>
                </a:cubicBezTo>
                <a:cubicBezTo>
                  <a:pt x="401820" y="65749"/>
                  <a:pt x="383068" y="71746"/>
                  <a:pt x="383068" y="91070"/>
                </a:cubicBezTo>
                <a:cubicBezTo>
                  <a:pt x="383068" y="107062"/>
                  <a:pt x="401150" y="112392"/>
                  <a:pt x="413875" y="115724"/>
                </a:cubicBezTo>
                <a:cubicBezTo>
                  <a:pt x="437985" y="121055"/>
                  <a:pt x="437985" y="121055"/>
                  <a:pt x="437985" y="121055"/>
                </a:cubicBezTo>
                <a:cubicBezTo>
                  <a:pt x="458076" y="124386"/>
                  <a:pt x="479507" y="136380"/>
                  <a:pt x="479507" y="161701"/>
                </a:cubicBezTo>
                <a:cubicBezTo>
                  <a:pt x="479507" y="193685"/>
                  <a:pt x="448030" y="205679"/>
                  <a:pt x="420572" y="205679"/>
                </a:cubicBezTo>
                <a:cubicBezTo>
                  <a:pt x="386417" y="205679"/>
                  <a:pt x="362977" y="189687"/>
                  <a:pt x="360298" y="154371"/>
                </a:cubicBezTo>
                <a:cubicBezTo>
                  <a:pt x="378380" y="154371"/>
                  <a:pt x="378380" y="154371"/>
                  <a:pt x="378380" y="154371"/>
                </a:cubicBezTo>
                <a:cubicBezTo>
                  <a:pt x="379719" y="178359"/>
                  <a:pt x="397802" y="191020"/>
                  <a:pt x="421242" y="191020"/>
                </a:cubicBezTo>
                <a:cubicBezTo>
                  <a:pt x="437985" y="191020"/>
                  <a:pt x="461425" y="183690"/>
                  <a:pt x="461425" y="163034"/>
                </a:cubicBezTo>
                <a:cubicBezTo>
                  <a:pt x="461425" y="145709"/>
                  <a:pt x="445352" y="140378"/>
                  <a:pt x="429279" y="136380"/>
                </a:cubicBezTo>
                <a:cubicBezTo>
                  <a:pt x="406508" y="131050"/>
                  <a:pt x="406508" y="131050"/>
                  <a:pt x="406508" y="131050"/>
                </a:cubicBezTo>
                <a:cubicBezTo>
                  <a:pt x="383068" y="125053"/>
                  <a:pt x="364986" y="117056"/>
                  <a:pt x="364986" y="91736"/>
                </a:cubicBezTo>
                <a:cubicBezTo>
                  <a:pt x="364986" y="62417"/>
                  <a:pt x="394453" y="51090"/>
                  <a:pt x="420572" y="51090"/>
                </a:cubicBezTo>
                <a:close/>
                <a:moveTo>
                  <a:pt x="215180" y="51090"/>
                </a:moveTo>
                <a:cubicBezTo>
                  <a:pt x="236638" y="51090"/>
                  <a:pt x="255414" y="64442"/>
                  <a:pt x="262790" y="80464"/>
                </a:cubicBezTo>
                <a:cubicBezTo>
                  <a:pt x="262790" y="55095"/>
                  <a:pt x="262790" y="55095"/>
                  <a:pt x="262790" y="55095"/>
                </a:cubicBezTo>
                <a:cubicBezTo>
                  <a:pt x="281566" y="55095"/>
                  <a:pt x="281566" y="55095"/>
                  <a:pt x="281566" y="55095"/>
                </a:cubicBezTo>
                <a:cubicBezTo>
                  <a:pt x="281566" y="190620"/>
                  <a:pt x="281566" y="190620"/>
                  <a:pt x="281566" y="190620"/>
                </a:cubicBezTo>
                <a:cubicBezTo>
                  <a:pt x="280896" y="234681"/>
                  <a:pt x="264131" y="262053"/>
                  <a:pt x="215180" y="262053"/>
                </a:cubicBezTo>
                <a:cubicBezTo>
                  <a:pt x="185674" y="262053"/>
                  <a:pt x="156169" y="248701"/>
                  <a:pt x="153487" y="217324"/>
                </a:cubicBezTo>
                <a:cubicBezTo>
                  <a:pt x="171593" y="217324"/>
                  <a:pt x="171593" y="217324"/>
                  <a:pt x="171593" y="217324"/>
                </a:cubicBezTo>
                <a:cubicBezTo>
                  <a:pt x="175616" y="238687"/>
                  <a:pt x="195062" y="246698"/>
                  <a:pt x="215180" y="246698"/>
                </a:cubicBezTo>
                <a:cubicBezTo>
                  <a:pt x="248708" y="246698"/>
                  <a:pt x="262790" y="226670"/>
                  <a:pt x="262790" y="190620"/>
                </a:cubicBezTo>
                <a:cubicBezTo>
                  <a:pt x="262790" y="170591"/>
                  <a:pt x="262790" y="170591"/>
                  <a:pt x="262790" y="170591"/>
                </a:cubicBezTo>
                <a:cubicBezTo>
                  <a:pt x="254073" y="188616"/>
                  <a:pt x="236638" y="201301"/>
                  <a:pt x="215180" y="201301"/>
                </a:cubicBezTo>
                <a:cubicBezTo>
                  <a:pt x="167569" y="201301"/>
                  <a:pt x="148123" y="167253"/>
                  <a:pt x="148123" y="125194"/>
                </a:cubicBezTo>
                <a:cubicBezTo>
                  <a:pt x="148123" y="84470"/>
                  <a:pt x="172263" y="51090"/>
                  <a:pt x="215180" y="51090"/>
                </a:cubicBezTo>
                <a:close/>
                <a:moveTo>
                  <a:pt x="66277" y="51090"/>
                </a:moveTo>
                <a:cubicBezTo>
                  <a:pt x="113809" y="51090"/>
                  <a:pt x="132554" y="91736"/>
                  <a:pt x="131215" y="133049"/>
                </a:cubicBezTo>
                <a:cubicBezTo>
                  <a:pt x="18076" y="133049"/>
                  <a:pt x="18076" y="133049"/>
                  <a:pt x="18076" y="133049"/>
                </a:cubicBezTo>
                <a:cubicBezTo>
                  <a:pt x="18076" y="159036"/>
                  <a:pt x="32134" y="191020"/>
                  <a:pt x="66277" y="191020"/>
                </a:cubicBezTo>
                <a:cubicBezTo>
                  <a:pt x="93056" y="191020"/>
                  <a:pt x="107114" y="175694"/>
                  <a:pt x="113139" y="153039"/>
                </a:cubicBezTo>
                <a:cubicBezTo>
                  <a:pt x="130546" y="153039"/>
                  <a:pt x="130546" y="153039"/>
                  <a:pt x="130546" y="153039"/>
                </a:cubicBezTo>
                <a:cubicBezTo>
                  <a:pt x="123181" y="186355"/>
                  <a:pt x="103767" y="205679"/>
                  <a:pt x="66277" y="205679"/>
                </a:cubicBezTo>
                <a:cubicBezTo>
                  <a:pt x="19415" y="205679"/>
                  <a:pt x="0" y="169697"/>
                  <a:pt x="0" y="128384"/>
                </a:cubicBezTo>
                <a:cubicBezTo>
                  <a:pt x="0" y="89737"/>
                  <a:pt x="19415" y="51090"/>
                  <a:pt x="66277" y="51090"/>
                </a:cubicBezTo>
                <a:close/>
                <a:moveTo>
                  <a:pt x="314482" y="0"/>
                </a:moveTo>
                <a:lnTo>
                  <a:pt x="332720" y="0"/>
                </a:lnTo>
                <a:lnTo>
                  <a:pt x="332720" y="28628"/>
                </a:lnTo>
                <a:lnTo>
                  <a:pt x="314482" y="286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kumimoji="0" lang="en-US" i="0" u="none" strike="noStrike" cap="none" spc="0" normalizeH="0" baseline="0" dirty="0">
                <a:ln>
                  <a:noFill/>
                </a:ln>
                <a:solidFill>
                  <a:srgbClr val="062C3A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R="0" lvl="0" defTabSz="91440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183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 sha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6D0F1D1-7467-4F8C-9800-A4926144E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0258749" cy="392415"/>
          </a:xfrm>
        </p:spPr>
        <p:txBody>
          <a:bodyPr/>
          <a:lstStyle/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2FE18C4-DD35-4D0F-9AE6-3841B2DFE0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455896" y="6292970"/>
            <a:ext cx="1522854" cy="13849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54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uvertur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6481EF1-2480-47A9-B3B4-DA30FA7C96A3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>
              <a:gd name="connsiteX0" fmla="*/ 11102932 w 12191999"/>
              <a:gd name="connsiteY0" fmla="*/ 0 h 6853089"/>
              <a:gd name="connsiteX1" fmla="*/ 12191999 w 12191999"/>
              <a:gd name="connsiteY1" fmla="*/ 0 h 6853089"/>
              <a:gd name="connsiteX2" fmla="*/ 12191999 w 12191999"/>
              <a:gd name="connsiteY2" fmla="*/ 6853089 h 6853089"/>
              <a:gd name="connsiteX3" fmla="*/ 0 w 12191999"/>
              <a:gd name="connsiteY3" fmla="*/ 6853089 h 6853089"/>
              <a:gd name="connsiteX4" fmla="*/ 0 w 12191999"/>
              <a:gd name="connsiteY4" fmla="*/ 2227360 h 6853089"/>
              <a:gd name="connsiteX5" fmla="*/ 1405403 w 12191999"/>
              <a:gd name="connsiteY5" fmla="*/ 3242876 h 685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6853089">
                <a:moveTo>
                  <a:pt x="11102932" y="0"/>
                </a:moveTo>
                <a:lnTo>
                  <a:pt x="12191999" y="0"/>
                </a:lnTo>
                <a:lnTo>
                  <a:pt x="12191999" y="6853089"/>
                </a:lnTo>
                <a:lnTo>
                  <a:pt x="0" y="6853089"/>
                </a:lnTo>
                <a:lnTo>
                  <a:pt x="0" y="2227360"/>
                </a:lnTo>
                <a:lnTo>
                  <a:pt x="1405403" y="32428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62C3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E4AE031-9140-4052-A0EE-EE9A01CCA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48620" y="4429649"/>
            <a:ext cx="6222654" cy="276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8C976DD-4BC3-4A90-B0C8-30F29508AE76}"/>
              </a:ext>
            </a:extLst>
          </p:cNvPr>
          <p:cNvGrpSpPr/>
          <p:nvPr userDrawn="1"/>
        </p:nvGrpSpPr>
        <p:grpSpPr>
          <a:xfrm>
            <a:off x="717550" y="512809"/>
            <a:ext cx="2084803" cy="778961"/>
            <a:chOff x="741983" y="553645"/>
            <a:chExt cx="2263311" cy="845658"/>
          </a:xfrm>
        </p:grpSpPr>
        <p:sp>
          <p:nvSpPr>
            <p:cNvPr id="6" name="Freeform 47">
              <a:extLst>
                <a:ext uri="{FF2B5EF4-FFF2-40B4-BE49-F238E27FC236}">
                  <a16:creationId xmlns:a16="http://schemas.microsoft.com/office/drawing/2014/main" id="{CDB9B806-AB7C-4B30-AFD7-F5FA7E42F8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1983" y="553645"/>
              <a:ext cx="905559" cy="845658"/>
            </a:xfrm>
            <a:custGeom>
              <a:avLst/>
              <a:gdLst>
                <a:gd name="T0" fmla="*/ 2692 w 5045"/>
                <a:gd name="T1" fmla="*/ 0 h 4706"/>
                <a:gd name="T2" fmla="*/ 339 w 5045"/>
                <a:gd name="T3" fmla="*/ 2353 h 4706"/>
                <a:gd name="T4" fmla="*/ 557 w 5045"/>
                <a:gd name="T5" fmla="*/ 3343 h 4706"/>
                <a:gd name="T6" fmla="*/ 122 w 5045"/>
                <a:gd name="T7" fmla="*/ 3455 h 4706"/>
                <a:gd name="T8" fmla="*/ 155 w 5045"/>
                <a:gd name="T9" fmla="*/ 3646 h 4706"/>
                <a:gd name="T10" fmla="*/ 663 w 5045"/>
                <a:gd name="T11" fmla="*/ 3543 h 4706"/>
                <a:gd name="T12" fmla="*/ 2692 w 5045"/>
                <a:gd name="T13" fmla="*/ 4706 h 4706"/>
                <a:gd name="T14" fmla="*/ 5045 w 5045"/>
                <a:gd name="T15" fmla="*/ 2353 h 4706"/>
                <a:gd name="T16" fmla="*/ 2692 w 5045"/>
                <a:gd name="T17" fmla="*/ 0 h 4706"/>
                <a:gd name="T18" fmla="*/ 2692 w 5045"/>
                <a:gd name="T19" fmla="*/ 4299 h 4706"/>
                <a:gd name="T20" fmla="*/ 1069 w 5045"/>
                <a:gd name="T21" fmla="*/ 3425 h 4706"/>
                <a:gd name="T22" fmla="*/ 1553 w 5045"/>
                <a:gd name="T23" fmla="*/ 3233 h 4706"/>
                <a:gd name="T24" fmla="*/ 1735 w 5045"/>
                <a:gd name="T25" fmla="*/ 3142 h 4706"/>
                <a:gd name="T26" fmla="*/ 1830 w 5045"/>
                <a:gd name="T27" fmla="*/ 3273 h 4706"/>
                <a:gd name="T28" fmla="*/ 3656 w 5045"/>
                <a:gd name="T29" fmla="*/ 3367 h 4706"/>
                <a:gd name="T30" fmla="*/ 3754 w 5045"/>
                <a:gd name="T31" fmla="*/ 3283 h 4706"/>
                <a:gd name="T32" fmla="*/ 3804 w 5045"/>
                <a:gd name="T33" fmla="*/ 3051 h 4706"/>
                <a:gd name="T34" fmla="*/ 3545 w 5045"/>
                <a:gd name="T35" fmla="*/ 2959 h 4706"/>
                <a:gd name="T36" fmla="*/ 3164 w 5045"/>
                <a:gd name="T37" fmla="*/ 3139 h 4706"/>
                <a:gd name="T38" fmla="*/ 3125 w 5045"/>
                <a:gd name="T39" fmla="*/ 3152 h 4706"/>
                <a:gd name="T40" fmla="*/ 3100 w 5045"/>
                <a:gd name="T41" fmla="*/ 3159 h 4706"/>
                <a:gd name="T42" fmla="*/ 2995 w 5045"/>
                <a:gd name="T43" fmla="*/ 3185 h 4706"/>
                <a:gd name="T44" fmla="*/ 2771 w 5045"/>
                <a:gd name="T45" fmla="*/ 3215 h 4706"/>
                <a:gd name="T46" fmla="*/ 2694 w 5045"/>
                <a:gd name="T47" fmla="*/ 3215 h 4706"/>
                <a:gd name="T48" fmla="*/ 2588 w 5045"/>
                <a:gd name="T49" fmla="*/ 3207 h 4706"/>
                <a:gd name="T50" fmla="*/ 2503 w 5045"/>
                <a:gd name="T51" fmla="*/ 3193 h 4706"/>
                <a:gd name="T52" fmla="*/ 2471 w 5045"/>
                <a:gd name="T53" fmla="*/ 3185 h 4706"/>
                <a:gd name="T54" fmla="*/ 2405 w 5045"/>
                <a:gd name="T55" fmla="*/ 3164 h 4706"/>
                <a:gd name="T56" fmla="*/ 2330 w 5045"/>
                <a:gd name="T57" fmla="*/ 3132 h 4706"/>
                <a:gd name="T58" fmla="*/ 2299 w 5045"/>
                <a:gd name="T59" fmla="*/ 3116 h 4706"/>
                <a:gd name="T60" fmla="*/ 2256 w 5045"/>
                <a:gd name="T61" fmla="*/ 3088 h 4706"/>
                <a:gd name="T62" fmla="*/ 2215 w 5045"/>
                <a:gd name="T63" fmla="*/ 3057 h 4706"/>
                <a:gd name="T64" fmla="*/ 2189 w 5045"/>
                <a:gd name="T65" fmla="*/ 3036 h 4706"/>
                <a:gd name="T66" fmla="*/ 2119 w 5045"/>
                <a:gd name="T67" fmla="*/ 2957 h 4706"/>
                <a:gd name="T68" fmla="*/ 2099 w 5045"/>
                <a:gd name="T69" fmla="*/ 2929 h 4706"/>
                <a:gd name="T70" fmla="*/ 2526 w 5045"/>
                <a:gd name="T71" fmla="*/ 2625 h 4706"/>
                <a:gd name="T72" fmla="*/ 3256 w 5045"/>
                <a:gd name="T73" fmla="*/ 1542 h 4706"/>
                <a:gd name="T74" fmla="*/ 2916 w 5045"/>
                <a:gd name="T75" fmla="*/ 1038 h 4706"/>
                <a:gd name="T76" fmla="*/ 2302 w 5045"/>
                <a:gd name="T77" fmla="*/ 1152 h 4706"/>
                <a:gd name="T78" fmla="*/ 1616 w 5045"/>
                <a:gd name="T79" fmla="*/ 2881 h 4706"/>
                <a:gd name="T80" fmla="*/ 945 w 5045"/>
                <a:gd name="T81" fmla="*/ 3209 h 4706"/>
                <a:gd name="T82" fmla="*/ 746 w 5045"/>
                <a:gd name="T83" fmla="*/ 2353 h 4706"/>
                <a:gd name="T84" fmla="*/ 2692 w 5045"/>
                <a:gd name="T85" fmla="*/ 408 h 4706"/>
                <a:gd name="T86" fmla="*/ 4637 w 5045"/>
                <a:gd name="T87" fmla="*/ 2353 h 4706"/>
                <a:gd name="T88" fmla="*/ 2692 w 5045"/>
                <a:gd name="T89" fmla="*/ 4299 h 4706"/>
                <a:gd name="T90" fmla="*/ 1975 w 5045"/>
                <a:gd name="T91" fmla="*/ 2541 h 4706"/>
                <a:gd name="T92" fmla="*/ 1973 w 5045"/>
                <a:gd name="T93" fmla="*/ 2443 h 4706"/>
                <a:gd name="T94" fmla="*/ 1986 w 5045"/>
                <a:gd name="T95" fmla="*/ 2307 h 4706"/>
                <a:gd name="T96" fmla="*/ 2060 w 5045"/>
                <a:gd name="T97" fmla="*/ 2042 h 4706"/>
                <a:gd name="T98" fmla="*/ 2353 w 5045"/>
                <a:gd name="T99" fmla="*/ 1603 h 4706"/>
                <a:gd name="T100" fmla="*/ 2766 w 5045"/>
                <a:gd name="T101" fmla="*/ 1408 h 4706"/>
                <a:gd name="T102" fmla="*/ 2825 w 5045"/>
                <a:gd name="T103" fmla="*/ 1413 h 4706"/>
                <a:gd name="T104" fmla="*/ 2838 w 5045"/>
                <a:gd name="T105" fmla="*/ 1418 h 4706"/>
                <a:gd name="T106" fmla="*/ 2858 w 5045"/>
                <a:gd name="T107" fmla="*/ 1434 h 4706"/>
                <a:gd name="T108" fmla="*/ 2862 w 5045"/>
                <a:gd name="T109" fmla="*/ 1439 h 4706"/>
                <a:gd name="T110" fmla="*/ 2876 w 5045"/>
                <a:gd name="T111" fmla="*/ 1467 h 4706"/>
                <a:gd name="T112" fmla="*/ 2883 w 5045"/>
                <a:gd name="T113" fmla="*/ 1556 h 4706"/>
                <a:gd name="T114" fmla="*/ 2681 w 5045"/>
                <a:gd name="T115" fmla="*/ 1993 h 4706"/>
                <a:gd name="T116" fmla="*/ 2031 w 5045"/>
                <a:gd name="T117" fmla="*/ 2599 h 4706"/>
                <a:gd name="T118" fmla="*/ 1988 w 5045"/>
                <a:gd name="T119" fmla="*/ 2632 h 4706"/>
                <a:gd name="T120" fmla="*/ 1975 w 5045"/>
                <a:gd name="T121" fmla="*/ 2541 h 4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45" h="4706">
                  <a:moveTo>
                    <a:pt x="2692" y="0"/>
                  </a:moveTo>
                  <a:cubicBezTo>
                    <a:pt x="1394" y="0"/>
                    <a:pt x="339" y="1056"/>
                    <a:pt x="339" y="2353"/>
                  </a:cubicBezTo>
                  <a:cubicBezTo>
                    <a:pt x="339" y="2707"/>
                    <a:pt x="417" y="3042"/>
                    <a:pt x="557" y="3343"/>
                  </a:cubicBezTo>
                  <a:cubicBezTo>
                    <a:pt x="414" y="3386"/>
                    <a:pt x="269" y="3424"/>
                    <a:pt x="122" y="3455"/>
                  </a:cubicBezTo>
                  <a:cubicBezTo>
                    <a:pt x="0" y="3481"/>
                    <a:pt x="32" y="3665"/>
                    <a:pt x="155" y="3646"/>
                  </a:cubicBezTo>
                  <a:cubicBezTo>
                    <a:pt x="326" y="3619"/>
                    <a:pt x="495" y="3585"/>
                    <a:pt x="663" y="3543"/>
                  </a:cubicBezTo>
                  <a:cubicBezTo>
                    <a:pt x="1072" y="4239"/>
                    <a:pt x="1828" y="4706"/>
                    <a:pt x="2692" y="4706"/>
                  </a:cubicBezTo>
                  <a:cubicBezTo>
                    <a:pt x="3989" y="4706"/>
                    <a:pt x="5045" y="3651"/>
                    <a:pt x="5045" y="2353"/>
                  </a:cubicBezTo>
                  <a:cubicBezTo>
                    <a:pt x="5045" y="1056"/>
                    <a:pt x="3989" y="0"/>
                    <a:pt x="2692" y="0"/>
                  </a:cubicBezTo>
                  <a:close/>
                  <a:moveTo>
                    <a:pt x="2692" y="4299"/>
                  </a:moveTo>
                  <a:cubicBezTo>
                    <a:pt x="2015" y="4299"/>
                    <a:pt x="1418" y="3951"/>
                    <a:pt x="1069" y="3425"/>
                  </a:cubicBezTo>
                  <a:cubicBezTo>
                    <a:pt x="1233" y="3370"/>
                    <a:pt x="1395" y="3306"/>
                    <a:pt x="1553" y="3233"/>
                  </a:cubicBezTo>
                  <a:cubicBezTo>
                    <a:pt x="1614" y="3204"/>
                    <a:pt x="1675" y="3174"/>
                    <a:pt x="1735" y="3142"/>
                  </a:cubicBezTo>
                  <a:cubicBezTo>
                    <a:pt x="1763" y="3187"/>
                    <a:pt x="1795" y="3231"/>
                    <a:pt x="1830" y="3273"/>
                  </a:cubicBezTo>
                  <a:cubicBezTo>
                    <a:pt x="2260" y="3783"/>
                    <a:pt x="3154" y="3747"/>
                    <a:pt x="3656" y="3367"/>
                  </a:cubicBezTo>
                  <a:cubicBezTo>
                    <a:pt x="3690" y="3341"/>
                    <a:pt x="3723" y="3312"/>
                    <a:pt x="3754" y="3283"/>
                  </a:cubicBezTo>
                  <a:cubicBezTo>
                    <a:pt x="3818" y="3222"/>
                    <a:pt x="3843" y="3133"/>
                    <a:pt x="3804" y="3051"/>
                  </a:cubicBezTo>
                  <a:cubicBezTo>
                    <a:pt x="3763" y="2963"/>
                    <a:pt x="3635" y="2903"/>
                    <a:pt x="3545" y="2959"/>
                  </a:cubicBezTo>
                  <a:cubicBezTo>
                    <a:pt x="3426" y="3033"/>
                    <a:pt x="3295" y="3090"/>
                    <a:pt x="3164" y="3139"/>
                  </a:cubicBezTo>
                  <a:cubicBezTo>
                    <a:pt x="3151" y="3143"/>
                    <a:pt x="3138" y="3148"/>
                    <a:pt x="3125" y="3152"/>
                  </a:cubicBezTo>
                  <a:cubicBezTo>
                    <a:pt x="3156" y="3142"/>
                    <a:pt x="3108" y="3157"/>
                    <a:pt x="3100" y="3159"/>
                  </a:cubicBezTo>
                  <a:cubicBezTo>
                    <a:pt x="3066" y="3169"/>
                    <a:pt x="3030" y="3178"/>
                    <a:pt x="2995" y="3185"/>
                  </a:cubicBezTo>
                  <a:cubicBezTo>
                    <a:pt x="2921" y="3201"/>
                    <a:pt x="2846" y="3210"/>
                    <a:pt x="2771" y="3215"/>
                  </a:cubicBezTo>
                  <a:cubicBezTo>
                    <a:pt x="2801" y="3212"/>
                    <a:pt x="2710" y="3215"/>
                    <a:pt x="2694" y="3215"/>
                  </a:cubicBezTo>
                  <a:cubicBezTo>
                    <a:pt x="2659" y="3214"/>
                    <a:pt x="2623" y="3210"/>
                    <a:pt x="2588" y="3207"/>
                  </a:cubicBezTo>
                  <a:cubicBezTo>
                    <a:pt x="2560" y="3203"/>
                    <a:pt x="2531" y="3199"/>
                    <a:pt x="2503" y="3193"/>
                  </a:cubicBezTo>
                  <a:cubicBezTo>
                    <a:pt x="2515" y="3195"/>
                    <a:pt x="2478" y="3187"/>
                    <a:pt x="2471" y="3185"/>
                  </a:cubicBezTo>
                  <a:cubicBezTo>
                    <a:pt x="2449" y="3179"/>
                    <a:pt x="2427" y="3171"/>
                    <a:pt x="2405" y="3164"/>
                  </a:cubicBezTo>
                  <a:cubicBezTo>
                    <a:pt x="2379" y="3155"/>
                    <a:pt x="2354" y="3144"/>
                    <a:pt x="2330" y="3132"/>
                  </a:cubicBezTo>
                  <a:cubicBezTo>
                    <a:pt x="2333" y="3134"/>
                    <a:pt x="2304" y="3119"/>
                    <a:pt x="2299" y="3116"/>
                  </a:cubicBezTo>
                  <a:cubicBezTo>
                    <a:pt x="2284" y="3107"/>
                    <a:pt x="2270" y="3098"/>
                    <a:pt x="2256" y="3088"/>
                  </a:cubicBezTo>
                  <a:cubicBezTo>
                    <a:pt x="2242" y="3078"/>
                    <a:pt x="2228" y="3068"/>
                    <a:pt x="2215" y="3057"/>
                  </a:cubicBezTo>
                  <a:cubicBezTo>
                    <a:pt x="2211" y="3055"/>
                    <a:pt x="2194" y="3040"/>
                    <a:pt x="2189" y="3036"/>
                  </a:cubicBezTo>
                  <a:cubicBezTo>
                    <a:pt x="2164" y="3011"/>
                    <a:pt x="2141" y="2984"/>
                    <a:pt x="2119" y="2957"/>
                  </a:cubicBezTo>
                  <a:cubicBezTo>
                    <a:pt x="2112" y="2948"/>
                    <a:pt x="2105" y="2939"/>
                    <a:pt x="2099" y="2929"/>
                  </a:cubicBezTo>
                  <a:cubicBezTo>
                    <a:pt x="2246" y="2835"/>
                    <a:pt x="2388" y="2733"/>
                    <a:pt x="2526" y="2625"/>
                  </a:cubicBezTo>
                  <a:cubicBezTo>
                    <a:pt x="2857" y="2365"/>
                    <a:pt x="3236" y="1990"/>
                    <a:pt x="3256" y="1542"/>
                  </a:cubicBezTo>
                  <a:cubicBezTo>
                    <a:pt x="3266" y="1318"/>
                    <a:pt x="3143" y="1094"/>
                    <a:pt x="2916" y="1038"/>
                  </a:cubicBezTo>
                  <a:cubicBezTo>
                    <a:pt x="2709" y="987"/>
                    <a:pt x="2483" y="1049"/>
                    <a:pt x="2302" y="1152"/>
                  </a:cubicBezTo>
                  <a:cubicBezTo>
                    <a:pt x="1736" y="1473"/>
                    <a:pt x="1420" y="2256"/>
                    <a:pt x="1616" y="2881"/>
                  </a:cubicBezTo>
                  <a:cubicBezTo>
                    <a:pt x="1402" y="3009"/>
                    <a:pt x="1177" y="3118"/>
                    <a:pt x="945" y="3209"/>
                  </a:cubicBezTo>
                  <a:cubicBezTo>
                    <a:pt x="818" y="2951"/>
                    <a:pt x="746" y="2660"/>
                    <a:pt x="746" y="2353"/>
                  </a:cubicBezTo>
                  <a:cubicBezTo>
                    <a:pt x="746" y="1280"/>
                    <a:pt x="1619" y="408"/>
                    <a:pt x="2692" y="408"/>
                  </a:cubicBezTo>
                  <a:cubicBezTo>
                    <a:pt x="3765" y="408"/>
                    <a:pt x="4637" y="1280"/>
                    <a:pt x="4637" y="2353"/>
                  </a:cubicBezTo>
                  <a:cubicBezTo>
                    <a:pt x="4637" y="3426"/>
                    <a:pt x="3765" y="4299"/>
                    <a:pt x="2692" y="4299"/>
                  </a:cubicBezTo>
                  <a:close/>
                  <a:moveTo>
                    <a:pt x="1975" y="2541"/>
                  </a:moveTo>
                  <a:cubicBezTo>
                    <a:pt x="1970" y="2494"/>
                    <a:pt x="1971" y="2502"/>
                    <a:pt x="1973" y="2443"/>
                  </a:cubicBezTo>
                  <a:cubicBezTo>
                    <a:pt x="1974" y="2397"/>
                    <a:pt x="1979" y="2352"/>
                    <a:pt x="1986" y="2307"/>
                  </a:cubicBezTo>
                  <a:cubicBezTo>
                    <a:pt x="1999" y="2214"/>
                    <a:pt x="2022" y="2139"/>
                    <a:pt x="2060" y="2042"/>
                  </a:cubicBezTo>
                  <a:cubicBezTo>
                    <a:pt x="2123" y="1877"/>
                    <a:pt x="2227" y="1720"/>
                    <a:pt x="2353" y="1603"/>
                  </a:cubicBezTo>
                  <a:cubicBezTo>
                    <a:pt x="2474" y="1491"/>
                    <a:pt x="2626" y="1414"/>
                    <a:pt x="2766" y="1408"/>
                  </a:cubicBezTo>
                  <a:cubicBezTo>
                    <a:pt x="2775" y="1408"/>
                    <a:pt x="2823" y="1415"/>
                    <a:pt x="2825" y="1413"/>
                  </a:cubicBezTo>
                  <a:cubicBezTo>
                    <a:pt x="2832" y="1416"/>
                    <a:pt x="2836" y="1418"/>
                    <a:pt x="2838" y="1418"/>
                  </a:cubicBezTo>
                  <a:cubicBezTo>
                    <a:pt x="2845" y="1424"/>
                    <a:pt x="2855" y="1432"/>
                    <a:pt x="2858" y="1434"/>
                  </a:cubicBezTo>
                  <a:cubicBezTo>
                    <a:pt x="2860" y="1436"/>
                    <a:pt x="2861" y="1438"/>
                    <a:pt x="2862" y="1439"/>
                  </a:cubicBezTo>
                  <a:cubicBezTo>
                    <a:pt x="2867" y="1452"/>
                    <a:pt x="2878" y="1478"/>
                    <a:pt x="2876" y="1467"/>
                  </a:cubicBezTo>
                  <a:cubicBezTo>
                    <a:pt x="2883" y="1497"/>
                    <a:pt x="2884" y="1526"/>
                    <a:pt x="2883" y="1556"/>
                  </a:cubicBezTo>
                  <a:cubicBezTo>
                    <a:pt x="2876" y="1718"/>
                    <a:pt x="2774" y="1867"/>
                    <a:pt x="2681" y="1993"/>
                  </a:cubicBezTo>
                  <a:cubicBezTo>
                    <a:pt x="2505" y="2231"/>
                    <a:pt x="2265" y="2419"/>
                    <a:pt x="2031" y="2599"/>
                  </a:cubicBezTo>
                  <a:cubicBezTo>
                    <a:pt x="2016" y="2610"/>
                    <a:pt x="2002" y="2621"/>
                    <a:pt x="1988" y="2632"/>
                  </a:cubicBezTo>
                  <a:cubicBezTo>
                    <a:pt x="1982" y="2602"/>
                    <a:pt x="1978" y="2572"/>
                    <a:pt x="1975" y="2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62C3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" name="Freeform 48">
              <a:extLst>
                <a:ext uri="{FF2B5EF4-FFF2-40B4-BE49-F238E27FC236}">
                  <a16:creationId xmlns:a16="http://schemas.microsoft.com/office/drawing/2014/main" id="{36E6CF2A-F9CB-406B-8C45-33116DEC8C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0280" y="772694"/>
              <a:ext cx="342374" cy="402569"/>
            </a:xfrm>
            <a:custGeom>
              <a:avLst/>
              <a:gdLst>
                <a:gd name="T0" fmla="*/ 259 w 1909"/>
                <a:gd name="T1" fmla="*/ 1190 h 2241"/>
                <a:gd name="T2" fmla="*/ 957 w 1909"/>
                <a:gd name="T3" fmla="*/ 2024 h 2241"/>
                <a:gd name="T4" fmla="*/ 1622 w 1909"/>
                <a:gd name="T5" fmla="*/ 1482 h 2241"/>
                <a:gd name="T6" fmla="*/ 1880 w 1909"/>
                <a:gd name="T7" fmla="*/ 1482 h 2241"/>
                <a:gd name="T8" fmla="*/ 957 w 1909"/>
                <a:gd name="T9" fmla="*/ 2241 h 2241"/>
                <a:gd name="T10" fmla="*/ 0 w 1909"/>
                <a:gd name="T11" fmla="*/ 1120 h 2241"/>
                <a:gd name="T12" fmla="*/ 957 w 1909"/>
                <a:gd name="T13" fmla="*/ 0 h 2241"/>
                <a:gd name="T14" fmla="*/ 1889 w 1909"/>
                <a:gd name="T15" fmla="*/ 1190 h 2241"/>
                <a:gd name="T16" fmla="*/ 259 w 1909"/>
                <a:gd name="T17" fmla="*/ 1190 h 2241"/>
                <a:gd name="T18" fmla="*/ 1630 w 1909"/>
                <a:gd name="T19" fmla="*/ 973 h 2241"/>
                <a:gd name="T20" fmla="*/ 957 w 1909"/>
                <a:gd name="T21" fmla="*/ 217 h 2241"/>
                <a:gd name="T22" fmla="*/ 259 w 1909"/>
                <a:gd name="T23" fmla="*/ 973 h 2241"/>
                <a:gd name="T24" fmla="*/ 1630 w 1909"/>
                <a:gd name="T25" fmla="*/ 973 h 2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9" h="2241">
                  <a:moveTo>
                    <a:pt x="259" y="1190"/>
                  </a:moveTo>
                  <a:cubicBezTo>
                    <a:pt x="263" y="1568"/>
                    <a:pt x="460" y="2024"/>
                    <a:pt x="957" y="2024"/>
                  </a:cubicBezTo>
                  <a:cubicBezTo>
                    <a:pt x="1334" y="2024"/>
                    <a:pt x="1540" y="1802"/>
                    <a:pt x="1622" y="1482"/>
                  </a:cubicBezTo>
                  <a:cubicBezTo>
                    <a:pt x="1880" y="1482"/>
                    <a:pt x="1880" y="1482"/>
                    <a:pt x="1880" y="1482"/>
                  </a:cubicBezTo>
                  <a:cubicBezTo>
                    <a:pt x="1770" y="1962"/>
                    <a:pt x="1490" y="2241"/>
                    <a:pt x="957" y="2241"/>
                  </a:cubicBezTo>
                  <a:cubicBezTo>
                    <a:pt x="283" y="2241"/>
                    <a:pt x="0" y="1724"/>
                    <a:pt x="0" y="1120"/>
                  </a:cubicBezTo>
                  <a:cubicBezTo>
                    <a:pt x="0" y="562"/>
                    <a:pt x="283" y="0"/>
                    <a:pt x="957" y="0"/>
                  </a:cubicBezTo>
                  <a:cubicBezTo>
                    <a:pt x="1638" y="0"/>
                    <a:pt x="1909" y="595"/>
                    <a:pt x="1889" y="1190"/>
                  </a:cubicBezTo>
                  <a:lnTo>
                    <a:pt x="259" y="1190"/>
                  </a:lnTo>
                  <a:close/>
                  <a:moveTo>
                    <a:pt x="1630" y="973"/>
                  </a:moveTo>
                  <a:cubicBezTo>
                    <a:pt x="1618" y="583"/>
                    <a:pt x="1375" y="217"/>
                    <a:pt x="957" y="217"/>
                  </a:cubicBezTo>
                  <a:cubicBezTo>
                    <a:pt x="534" y="217"/>
                    <a:pt x="300" y="587"/>
                    <a:pt x="259" y="973"/>
                  </a:cubicBezTo>
                  <a:lnTo>
                    <a:pt x="1630" y="9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62C3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" name="Freeform 49">
              <a:extLst>
                <a:ext uri="{FF2B5EF4-FFF2-40B4-BE49-F238E27FC236}">
                  <a16:creationId xmlns:a16="http://schemas.microsoft.com/office/drawing/2014/main" id="{36DFA87A-0B96-4C92-9653-B0040DD8A8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2588" y="772694"/>
              <a:ext cx="340612" cy="543512"/>
            </a:xfrm>
            <a:custGeom>
              <a:avLst/>
              <a:gdLst>
                <a:gd name="T0" fmla="*/ 1897 w 1897"/>
                <a:gd name="T1" fmla="*/ 2007 h 3026"/>
                <a:gd name="T2" fmla="*/ 957 w 1897"/>
                <a:gd name="T3" fmla="*/ 3026 h 3026"/>
                <a:gd name="T4" fmla="*/ 78 w 1897"/>
                <a:gd name="T5" fmla="*/ 2385 h 3026"/>
                <a:gd name="T6" fmla="*/ 337 w 1897"/>
                <a:gd name="T7" fmla="*/ 2385 h 3026"/>
                <a:gd name="T8" fmla="*/ 957 w 1897"/>
                <a:gd name="T9" fmla="*/ 2808 h 3026"/>
                <a:gd name="T10" fmla="*/ 1638 w 1897"/>
                <a:gd name="T11" fmla="*/ 2007 h 3026"/>
                <a:gd name="T12" fmla="*/ 1638 w 1897"/>
                <a:gd name="T13" fmla="*/ 1720 h 3026"/>
                <a:gd name="T14" fmla="*/ 1630 w 1897"/>
                <a:gd name="T15" fmla="*/ 1720 h 3026"/>
                <a:gd name="T16" fmla="*/ 957 w 1897"/>
                <a:gd name="T17" fmla="*/ 2155 h 3026"/>
                <a:gd name="T18" fmla="*/ 0 w 1897"/>
                <a:gd name="T19" fmla="*/ 1067 h 3026"/>
                <a:gd name="T20" fmla="*/ 957 w 1897"/>
                <a:gd name="T21" fmla="*/ 0 h 3026"/>
                <a:gd name="T22" fmla="*/ 1630 w 1897"/>
                <a:gd name="T23" fmla="*/ 427 h 3026"/>
                <a:gd name="T24" fmla="*/ 1638 w 1897"/>
                <a:gd name="T25" fmla="*/ 427 h 3026"/>
                <a:gd name="T26" fmla="*/ 1638 w 1897"/>
                <a:gd name="T27" fmla="*/ 61 h 3026"/>
                <a:gd name="T28" fmla="*/ 1897 w 1897"/>
                <a:gd name="T29" fmla="*/ 61 h 3026"/>
                <a:gd name="T30" fmla="*/ 1897 w 1897"/>
                <a:gd name="T31" fmla="*/ 2007 h 3026"/>
                <a:gd name="T32" fmla="*/ 1638 w 1897"/>
                <a:gd name="T33" fmla="*/ 1096 h 3026"/>
                <a:gd name="T34" fmla="*/ 957 w 1897"/>
                <a:gd name="T35" fmla="*/ 217 h 3026"/>
                <a:gd name="T36" fmla="*/ 259 w 1897"/>
                <a:gd name="T37" fmla="*/ 1096 h 3026"/>
                <a:gd name="T38" fmla="*/ 957 w 1897"/>
                <a:gd name="T39" fmla="*/ 1938 h 3026"/>
                <a:gd name="T40" fmla="*/ 1638 w 1897"/>
                <a:gd name="T41" fmla="*/ 1096 h 3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97" h="3026">
                  <a:moveTo>
                    <a:pt x="1897" y="2007"/>
                  </a:moveTo>
                  <a:cubicBezTo>
                    <a:pt x="1893" y="2640"/>
                    <a:pt x="1651" y="3026"/>
                    <a:pt x="957" y="3026"/>
                  </a:cubicBezTo>
                  <a:cubicBezTo>
                    <a:pt x="534" y="3026"/>
                    <a:pt x="115" y="2837"/>
                    <a:pt x="78" y="2385"/>
                  </a:cubicBezTo>
                  <a:cubicBezTo>
                    <a:pt x="337" y="2385"/>
                    <a:pt x="337" y="2385"/>
                    <a:pt x="337" y="2385"/>
                  </a:cubicBezTo>
                  <a:cubicBezTo>
                    <a:pt x="394" y="2697"/>
                    <a:pt x="669" y="2808"/>
                    <a:pt x="957" y="2808"/>
                  </a:cubicBezTo>
                  <a:cubicBezTo>
                    <a:pt x="1433" y="2808"/>
                    <a:pt x="1638" y="2525"/>
                    <a:pt x="1638" y="2007"/>
                  </a:cubicBezTo>
                  <a:cubicBezTo>
                    <a:pt x="1638" y="1720"/>
                    <a:pt x="1638" y="1720"/>
                    <a:pt x="1638" y="1720"/>
                  </a:cubicBezTo>
                  <a:cubicBezTo>
                    <a:pt x="1630" y="1720"/>
                    <a:pt x="1630" y="1720"/>
                    <a:pt x="1630" y="1720"/>
                  </a:cubicBezTo>
                  <a:cubicBezTo>
                    <a:pt x="1511" y="1979"/>
                    <a:pt x="1260" y="2155"/>
                    <a:pt x="957" y="2155"/>
                  </a:cubicBezTo>
                  <a:cubicBezTo>
                    <a:pt x="279" y="2155"/>
                    <a:pt x="0" y="1671"/>
                    <a:pt x="0" y="1067"/>
                  </a:cubicBezTo>
                  <a:cubicBezTo>
                    <a:pt x="0" y="484"/>
                    <a:pt x="345" y="0"/>
                    <a:pt x="957" y="0"/>
                  </a:cubicBezTo>
                  <a:cubicBezTo>
                    <a:pt x="1265" y="0"/>
                    <a:pt x="1527" y="192"/>
                    <a:pt x="1630" y="427"/>
                  </a:cubicBezTo>
                  <a:cubicBezTo>
                    <a:pt x="1638" y="427"/>
                    <a:pt x="1638" y="427"/>
                    <a:pt x="1638" y="427"/>
                  </a:cubicBezTo>
                  <a:cubicBezTo>
                    <a:pt x="1638" y="61"/>
                    <a:pt x="1638" y="61"/>
                    <a:pt x="1638" y="61"/>
                  </a:cubicBezTo>
                  <a:cubicBezTo>
                    <a:pt x="1897" y="61"/>
                    <a:pt x="1897" y="61"/>
                    <a:pt x="1897" y="61"/>
                  </a:cubicBezTo>
                  <a:lnTo>
                    <a:pt x="1897" y="2007"/>
                  </a:lnTo>
                  <a:close/>
                  <a:moveTo>
                    <a:pt x="1638" y="1096"/>
                  </a:moveTo>
                  <a:cubicBezTo>
                    <a:pt x="1638" y="681"/>
                    <a:pt x="1445" y="217"/>
                    <a:pt x="957" y="217"/>
                  </a:cubicBezTo>
                  <a:cubicBezTo>
                    <a:pt x="464" y="217"/>
                    <a:pt x="259" y="656"/>
                    <a:pt x="259" y="1096"/>
                  </a:cubicBezTo>
                  <a:cubicBezTo>
                    <a:pt x="259" y="1523"/>
                    <a:pt x="480" y="1938"/>
                    <a:pt x="957" y="1938"/>
                  </a:cubicBezTo>
                  <a:cubicBezTo>
                    <a:pt x="1404" y="1938"/>
                    <a:pt x="1638" y="1527"/>
                    <a:pt x="1638" y="109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62C3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" name="Freeform 50">
              <a:extLst>
                <a:ext uri="{FF2B5EF4-FFF2-40B4-BE49-F238E27FC236}">
                  <a16:creationId xmlns:a16="http://schemas.microsoft.com/office/drawing/2014/main" id="{ABAD81E8-1EC8-49F6-9C32-E851B0074C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2171" y="637624"/>
              <a:ext cx="46394" cy="526481"/>
            </a:xfrm>
            <a:custGeom>
              <a:avLst/>
              <a:gdLst>
                <a:gd name="T0" fmla="*/ 0 w 158"/>
                <a:gd name="T1" fmla="*/ 0 h 1793"/>
                <a:gd name="T2" fmla="*/ 158 w 158"/>
                <a:gd name="T3" fmla="*/ 0 h 1793"/>
                <a:gd name="T4" fmla="*/ 158 w 158"/>
                <a:gd name="T5" fmla="*/ 253 h 1793"/>
                <a:gd name="T6" fmla="*/ 0 w 158"/>
                <a:gd name="T7" fmla="*/ 253 h 1793"/>
                <a:gd name="T8" fmla="*/ 0 w 158"/>
                <a:gd name="T9" fmla="*/ 0 h 1793"/>
                <a:gd name="T10" fmla="*/ 0 w 158"/>
                <a:gd name="T11" fmla="*/ 497 h 1793"/>
                <a:gd name="T12" fmla="*/ 158 w 158"/>
                <a:gd name="T13" fmla="*/ 497 h 1793"/>
                <a:gd name="T14" fmla="*/ 158 w 158"/>
                <a:gd name="T15" fmla="*/ 1793 h 1793"/>
                <a:gd name="T16" fmla="*/ 0 w 158"/>
                <a:gd name="T17" fmla="*/ 1793 h 1793"/>
                <a:gd name="T18" fmla="*/ 0 w 158"/>
                <a:gd name="T19" fmla="*/ 497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1793">
                  <a:moveTo>
                    <a:pt x="0" y="0"/>
                  </a:moveTo>
                  <a:lnTo>
                    <a:pt x="158" y="0"/>
                  </a:lnTo>
                  <a:lnTo>
                    <a:pt x="158" y="253"/>
                  </a:lnTo>
                  <a:lnTo>
                    <a:pt x="0" y="253"/>
                  </a:lnTo>
                  <a:lnTo>
                    <a:pt x="0" y="0"/>
                  </a:lnTo>
                  <a:close/>
                  <a:moveTo>
                    <a:pt x="0" y="497"/>
                  </a:moveTo>
                  <a:lnTo>
                    <a:pt x="158" y="497"/>
                  </a:lnTo>
                  <a:lnTo>
                    <a:pt x="158" y="1793"/>
                  </a:lnTo>
                  <a:lnTo>
                    <a:pt x="0" y="1793"/>
                  </a:lnTo>
                  <a:lnTo>
                    <a:pt x="0" y="4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62C3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" name="Freeform 51">
              <a:extLst>
                <a:ext uri="{FF2B5EF4-FFF2-40B4-BE49-F238E27FC236}">
                  <a16:creationId xmlns:a16="http://schemas.microsoft.com/office/drawing/2014/main" id="{4918108E-73A8-400C-B0C7-A783A1B6C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394" y="772694"/>
              <a:ext cx="308900" cy="402569"/>
            </a:xfrm>
            <a:custGeom>
              <a:avLst/>
              <a:gdLst>
                <a:gd name="T0" fmla="*/ 1388 w 1720"/>
                <a:gd name="T1" fmla="*/ 681 h 2241"/>
                <a:gd name="T2" fmla="*/ 834 w 1720"/>
                <a:gd name="T3" fmla="*/ 217 h 2241"/>
                <a:gd name="T4" fmla="*/ 333 w 1720"/>
                <a:gd name="T5" fmla="*/ 583 h 2241"/>
                <a:gd name="T6" fmla="*/ 772 w 1720"/>
                <a:gd name="T7" fmla="*/ 940 h 2241"/>
                <a:gd name="T8" fmla="*/ 1117 w 1720"/>
                <a:gd name="T9" fmla="*/ 1018 h 2241"/>
                <a:gd name="T10" fmla="*/ 1720 w 1720"/>
                <a:gd name="T11" fmla="*/ 1605 h 2241"/>
                <a:gd name="T12" fmla="*/ 871 w 1720"/>
                <a:gd name="T13" fmla="*/ 2241 h 2241"/>
                <a:gd name="T14" fmla="*/ 0 w 1720"/>
                <a:gd name="T15" fmla="*/ 1494 h 2241"/>
                <a:gd name="T16" fmla="*/ 259 w 1720"/>
                <a:gd name="T17" fmla="*/ 1494 h 2241"/>
                <a:gd name="T18" fmla="*/ 883 w 1720"/>
                <a:gd name="T19" fmla="*/ 2024 h 2241"/>
                <a:gd name="T20" fmla="*/ 1462 w 1720"/>
                <a:gd name="T21" fmla="*/ 1621 h 2241"/>
                <a:gd name="T22" fmla="*/ 998 w 1720"/>
                <a:gd name="T23" fmla="*/ 1235 h 2241"/>
                <a:gd name="T24" fmla="*/ 665 w 1720"/>
                <a:gd name="T25" fmla="*/ 1161 h 2241"/>
                <a:gd name="T26" fmla="*/ 74 w 1720"/>
                <a:gd name="T27" fmla="*/ 595 h 2241"/>
                <a:gd name="T28" fmla="*/ 871 w 1720"/>
                <a:gd name="T29" fmla="*/ 0 h 2241"/>
                <a:gd name="T30" fmla="*/ 1647 w 1720"/>
                <a:gd name="T31" fmla="*/ 681 h 2241"/>
                <a:gd name="T32" fmla="*/ 1388 w 1720"/>
                <a:gd name="T33" fmla="*/ 681 h 2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0" h="2241">
                  <a:moveTo>
                    <a:pt x="1388" y="681"/>
                  </a:moveTo>
                  <a:cubicBezTo>
                    <a:pt x="1376" y="361"/>
                    <a:pt x="1129" y="217"/>
                    <a:pt x="834" y="217"/>
                  </a:cubicBezTo>
                  <a:cubicBezTo>
                    <a:pt x="604" y="217"/>
                    <a:pt x="333" y="307"/>
                    <a:pt x="333" y="583"/>
                  </a:cubicBezTo>
                  <a:cubicBezTo>
                    <a:pt x="333" y="813"/>
                    <a:pt x="595" y="895"/>
                    <a:pt x="772" y="940"/>
                  </a:cubicBezTo>
                  <a:cubicBezTo>
                    <a:pt x="1117" y="1018"/>
                    <a:pt x="1117" y="1018"/>
                    <a:pt x="1117" y="1018"/>
                  </a:cubicBezTo>
                  <a:cubicBezTo>
                    <a:pt x="1412" y="1063"/>
                    <a:pt x="1720" y="1235"/>
                    <a:pt x="1720" y="1605"/>
                  </a:cubicBezTo>
                  <a:cubicBezTo>
                    <a:pt x="1720" y="2065"/>
                    <a:pt x="1265" y="2241"/>
                    <a:pt x="871" y="2241"/>
                  </a:cubicBezTo>
                  <a:cubicBezTo>
                    <a:pt x="378" y="2241"/>
                    <a:pt x="41" y="2011"/>
                    <a:pt x="0" y="1494"/>
                  </a:cubicBezTo>
                  <a:cubicBezTo>
                    <a:pt x="259" y="1494"/>
                    <a:pt x="259" y="1494"/>
                    <a:pt x="259" y="1494"/>
                  </a:cubicBezTo>
                  <a:cubicBezTo>
                    <a:pt x="279" y="1843"/>
                    <a:pt x="538" y="2024"/>
                    <a:pt x="883" y="2024"/>
                  </a:cubicBezTo>
                  <a:cubicBezTo>
                    <a:pt x="1125" y="2024"/>
                    <a:pt x="1462" y="1917"/>
                    <a:pt x="1462" y="1621"/>
                  </a:cubicBezTo>
                  <a:cubicBezTo>
                    <a:pt x="1462" y="1375"/>
                    <a:pt x="1232" y="1293"/>
                    <a:pt x="998" y="1235"/>
                  </a:cubicBezTo>
                  <a:cubicBezTo>
                    <a:pt x="665" y="1161"/>
                    <a:pt x="665" y="1161"/>
                    <a:pt x="665" y="1161"/>
                  </a:cubicBezTo>
                  <a:cubicBezTo>
                    <a:pt x="329" y="1071"/>
                    <a:pt x="74" y="956"/>
                    <a:pt x="74" y="595"/>
                  </a:cubicBezTo>
                  <a:cubicBezTo>
                    <a:pt x="74" y="164"/>
                    <a:pt x="497" y="0"/>
                    <a:pt x="871" y="0"/>
                  </a:cubicBezTo>
                  <a:cubicBezTo>
                    <a:pt x="1293" y="0"/>
                    <a:pt x="1630" y="221"/>
                    <a:pt x="1647" y="681"/>
                  </a:cubicBezTo>
                  <a:lnTo>
                    <a:pt x="1388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62C3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1DCF53E6-0834-44B8-A74D-C81653825355}"/>
              </a:ext>
            </a:extLst>
          </p:cNvPr>
          <p:cNvSpPr/>
          <p:nvPr userDrawn="1"/>
        </p:nvSpPr>
        <p:spPr>
          <a:xfrm>
            <a:off x="0" y="1082446"/>
            <a:ext cx="3762375" cy="5775554"/>
          </a:xfrm>
          <a:custGeom>
            <a:avLst/>
            <a:gdLst>
              <a:gd name="connsiteX0" fmla="*/ 0 w 3704858"/>
              <a:gd name="connsiteY0" fmla="*/ 0 h 5775554"/>
              <a:gd name="connsiteX1" fmla="*/ 3704858 w 3704858"/>
              <a:gd name="connsiteY1" fmla="*/ 5772381 h 5775554"/>
              <a:gd name="connsiteX2" fmla="*/ 2780018 w 3704858"/>
              <a:gd name="connsiteY2" fmla="*/ 5775554 h 5775554"/>
              <a:gd name="connsiteX3" fmla="*/ 3170 w 3704858"/>
              <a:gd name="connsiteY3" fmla="*/ 5775554 h 5775554"/>
              <a:gd name="connsiteX0" fmla="*/ 0 w 3704858"/>
              <a:gd name="connsiteY0" fmla="*/ 0 h 5775554"/>
              <a:gd name="connsiteX1" fmla="*/ 3704858 w 3704858"/>
              <a:gd name="connsiteY1" fmla="*/ 5772381 h 5775554"/>
              <a:gd name="connsiteX2" fmla="*/ 3170 w 3704858"/>
              <a:gd name="connsiteY2" fmla="*/ 5775554 h 5775554"/>
              <a:gd name="connsiteX3" fmla="*/ 0 w 3704858"/>
              <a:gd name="connsiteY3" fmla="*/ 0 h 577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4858" h="5775554">
                <a:moveTo>
                  <a:pt x="0" y="0"/>
                </a:moveTo>
                <a:lnTo>
                  <a:pt x="3704858" y="5772381"/>
                </a:lnTo>
                <a:lnTo>
                  <a:pt x="3170" y="5775554"/>
                </a:lnTo>
                <a:cubicBezTo>
                  <a:pt x="2113" y="3850369"/>
                  <a:pt x="1057" y="1925185"/>
                  <a:pt x="0" y="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60BE899-966C-4EBB-AE02-B7D8AA6C7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620" y="3143904"/>
            <a:ext cx="6222654" cy="941796"/>
          </a:xfrm>
        </p:spPr>
        <p:txBody>
          <a:bodyPr anchor="b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8945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4">
            <a:extLst>
              <a:ext uri="{FF2B5EF4-FFF2-40B4-BE49-F238E27FC236}">
                <a16:creationId xmlns:a16="http://schemas.microsoft.com/office/drawing/2014/main" id="{DCD83DDB-8823-44F3-8236-B3258040C396}"/>
              </a:ext>
            </a:extLst>
          </p:cNvPr>
          <p:cNvSpPr/>
          <p:nvPr userDrawn="1"/>
        </p:nvSpPr>
        <p:spPr>
          <a:xfrm>
            <a:off x="0" y="1935295"/>
            <a:ext cx="3159514" cy="4922705"/>
          </a:xfrm>
          <a:custGeom>
            <a:avLst/>
            <a:gdLst>
              <a:gd name="connsiteX0" fmla="*/ 0 w 3159514"/>
              <a:gd name="connsiteY0" fmla="*/ 0 h 4922705"/>
              <a:gd name="connsiteX1" fmla="*/ 3159514 w 3159514"/>
              <a:gd name="connsiteY1" fmla="*/ 4922705 h 4922705"/>
              <a:gd name="connsiteX2" fmla="*/ 0 w 3159514"/>
              <a:gd name="connsiteY2" fmla="*/ 4922705 h 492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59514" h="4922705">
                <a:moveTo>
                  <a:pt x="0" y="0"/>
                </a:moveTo>
                <a:lnTo>
                  <a:pt x="3159514" y="4922705"/>
                </a:lnTo>
                <a:lnTo>
                  <a:pt x="0" y="4922705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7364262-D8BE-417E-89B7-C6E6C4D35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63B651A6-522B-4651-838E-7183E7CD6DA2}"/>
              </a:ext>
            </a:extLst>
          </p:cNvPr>
          <p:cNvSpPr>
            <a:spLocks/>
          </p:cNvSpPr>
          <p:nvPr/>
        </p:nvSpPr>
        <p:spPr bwMode="auto">
          <a:xfrm>
            <a:off x="0" y="3721922"/>
            <a:ext cx="3159514" cy="3136078"/>
          </a:xfrm>
          <a:custGeom>
            <a:avLst/>
            <a:gdLst>
              <a:gd name="connsiteX0" fmla="*/ 0 w 3159514"/>
              <a:gd name="connsiteY0" fmla="*/ 0 h 3136078"/>
              <a:gd name="connsiteX1" fmla="*/ 2138430 w 3159514"/>
              <a:gd name="connsiteY1" fmla="*/ 1545187 h 3136078"/>
              <a:gd name="connsiteX2" fmla="*/ 2138439 w 3159514"/>
              <a:gd name="connsiteY2" fmla="*/ 1545184 h 3136078"/>
              <a:gd name="connsiteX3" fmla="*/ 3159514 w 3159514"/>
              <a:gd name="connsiteY3" fmla="*/ 3136078 h 3136078"/>
              <a:gd name="connsiteX4" fmla="*/ 0 w 3159514"/>
              <a:gd name="connsiteY4" fmla="*/ 3136078 h 313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9514" h="3136078">
                <a:moveTo>
                  <a:pt x="0" y="0"/>
                </a:moveTo>
                <a:lnTo>
                  <a:pt x="2138430" y="1545187"/>
                </a:lnTo>
                <a:lnTo>
                  <a:pt x="2138439" y="1545184"/>
                </a:lnTo>
                <a:lnTo>
                  <a:pt x="3159514" y="3136078"/>
                </a:lnTo>
                <a:lnTo>
                  <a:pt x="0" y="3136078"/>
                </a:lnTo>
                <a:close/>
              </a:path>
            </a:pathLst>
          </a:custGeom>
          <a:solidFill>
            <a:srgbClr val="97B8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62C3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27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E428216-099F-4AD4-A1BD-F9597725A24D}"/>
              </a:ext>
            </a:extLst>
          </p:cNvPr>
          <p:cNvGrpSpPr/>
          <p:nvPr/>
        </p:nvGrpSpPr>
        <p:grpSpPr>
          <a:xfrm>
            <a:off x="0" y="1905169"/>
            <a:ext cx="12192000" cy="4952831"/>
            <a:chOff x="0" y="1905169"/>
            <a:chExt cx="12192000" cy="495283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7A56200-998A-4BBB-9323-1A1143566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5169"/>
              <a:ext cx="12192000" cy="4952830"/>
            </a:xfrm>
            <a:custGeom>
              <a:avLst/>
              <a:gdLst>
                <a:gd name="connsiteX0" fmla="*/ 12192000 w 12192000"/>
                <a:gd name="connsiteY0" fmla="*/ 0 h 4952830"/>
                <a:gd name="connsiteX1" fmla="*/ 12192000 w 12192000"/>
                <a:gd name="connsiteY1" fmla="*/ 4952830 h 4952830"/>
                <a:gd name="connsiteX2" fmla="*/ 0 w 12192000"/>
                <a:gd name="connsiteY2" fmla="*/ 4952830 h 4952830"/>
                <a:gd name="connsiteX3" fmla="*/ 0 w 12192000"/>
                <a:gd name="connsiteY3" fmla="*/ 1816752 h 4952830"/>
                <a:gd name="connsiteX4" fmla="*/ 2138430 w 12192000"/>
                <a:gd name="connsiteY4" fmla="*/ 3361939 h 4952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4952830">
                  <a:moveTo>
                    <a:pt x="12192000" y="0"/>
                  </a:moveTo>
                  <a:lnTo>
                    <a:pt x="12192000" y="4952830"/>
                  </a:lnTo>
                  <a:lnTo>
                    <a:pt x="0" y="4952830"/>
                  </a:lnTo>
                  <a:lnTo>
                    <a:pt x="0" y="1816752"/>
                  </a:lnTo>
                  <a:lnTo>
                    <a:pt x="2138430" y="33619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62C3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2586DF8-6E37-4E39-9189-6998834851F3}"/>
                </a:ext>
              </a:extLst>
            </p:cNvPr>
            <p:cNvSpPr/>
            <p:nvPr/>
          </p:nvSpPr>
          <p:spPr>
            <a:xfrm>
              <a:off x="0" y="1935295"/>
              <a:ext cx="3159514" cy="4922705"/>
            </a:xfrm>
            <a:custGeom>
              <a:avLst/>
              <a:gdLst>
                <a:gd name="connsiteX0" fmla="*/ 0 w 3159514"/>
                <a:gd name="connsiteY0" fmla="*/ 0 h 4922705"/>
                <a:gd name="connsiteX1" fmla="*/ 3159514 w 3159514"/>
                <a:gd name="connsiteY1" fmla="*/ 4922705 h 4922705"/>
                <a:gd name="connsiteX2" fmla="*/ 0 w 3159514"/>
                <a:gd name="connsiteY2" fmla="*/ 4922705 h 492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9514" h="4922705">
                  <a:moveTo>
                    <a:pt x="0" y="0"/>
                  </a:moveTo>
                  <a:lnTo>
                    <a:pt x="3159514" y="4922705"/>
                  </a:lnTo>
                  <a:lnTo>
                    <a:pt x="0" y="4922705"/>
                  </a:lnTo>
                  <a:close/>
                </a:path>
              </a:pathLst>
            </a:cu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D5498AE1-B3BD-435F-A39F-D96DCECB2C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7089" y="5968964"/>
            <a:ext cx="161904" cy="738664"/>
          </a:xfrm>
        </p:spPr>
        <p:txBody>
          <a:bodyPr wrap="none"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B96D05-A2B1-4B7B-BFA6-8EA67FE37049}"/>
              </a:ext>
            </a:extLst>
          </p:cNvPr>
          <p:cNvSpPr/>
          <p:nvPr/>
        </p:nvSpPr>
        <p:spPr>
          <a:xfrm>
            <a:off x="11255274" y="4950871"/>
            <a:ext cx="216000" cy="9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Title 12">
            <a:extLst>
              <a:ext uri="{FF2B5EF4-FFF2-40B4-BE49-F238E27FC236}">
                <a16:creationId xmlns:a16="http://schemas.microsoft.com/office/drawing/2014/main" id="{719731A0-5387-49AB-9A38-F28358292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4376802"/>
            <a:ext cx="4994274" cy="470898"/>
          </a:xfrm>
        </p:spPr>
        <p:txBody>
          <a:bodyPr anchor="b"/>
          <a:lstStyle>
            <a:lvl1pPr algn="r">
              <a:lnSpc>
                <a:spcPct val="85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21720AF-D259-45F5-B6CA-CA52EC9AAA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71925" y="5191648"/>
            <a:ext cx="7499349" cy="276999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558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2CB215-F006-4587-A254-22BA204717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332000"/>
            <a:ext cx="10752000" cy="2508379"/>
          </a:xfrm>
        </p:spPr>
        <p:txBody>
          <a:bodyPr>
            <a:spAutoFit/>
          </a:bodyPr>
          <a:lstStyle>
            <a:lvl1pPr>
              <a:spcAft>
                <a:spcPts val="1800"/>
              </a:spcAft>
              <a:defRPr sz="3200">
                <a:solidFill>
                  <a:schemeClr val="accent2"/>
                </a:solidFill>
              </a:defRPr>
            </a:lvl1pPr>
            <a:lvl2pPr>
              <a:defRPr sz="2800"/>
            </a:lvl2pPr>
            <a:lvl3pPr marL="396000" indent="-396000">
              <a:defRPr sz="2400"/>
            </a:lvl3pPr>
            <a:lvl4pPr marL="792000" indent="-396000">
              <a:defRPr sz="2400"/>
            </a:lvl4pPr>
            <a:lvl5pPr marL="1057275" indent="-324000"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A4F0926-6B35-4279-BA3F-BC0A640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000" cy="392415"/>
          </a:xfrm>
        </p:spPr>
        <p:txBody>
          <a:bodyPr/>
          <a:lstStyle/>
          <a:p>
            <a:r>
              <a:rPr lang="fr-FR"/>
              <a:t>Modifiez le style du titre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859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397F578-73CA-41DD-B6A2-76E074E517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412183"/>
            <a:ext cx="10752000" cy="3538331"/>
          </a:xfrm>
        </p:spPr>
        <p:txBody>
          <a:bodyPr wrap="square" numCol="2" spcCol="360000">
            <a:noAutofit/>
          </a:bodyPr>
          <a:lstStyle>
            <a:lvl1pPr>
              <a:spcAft>
                <a:spcPts val="0"/>
              </a:spcAft>
              <a:defRPr sz="2800" b="1">
                <a:solidFill>
                  <a:schemeClr val="accent1"/>
                </a:solidFill>
                <a:latin typeface="+mn-lt"/>
              </a:defRPr>
            </a:lvl1pPr>
            <a:lvl2pPr marL="396000" indent="-396000">
              <a:buSzPct val="90000"/>
              <a:buFont typeface="Segoe UI" panose="020B0502040204020203" pitchFamily="34" charset="0"/>
              <a:buChar char="▬"/>
              <a:defRPr sz="2400" b="0"/>
            </a:lvl2pPr>
            <a:lvl3pPr marL="792000" indent="-396000">
              <a:spcAft>
                <a:spcPts val="0"/>
              </a:spcAft>
              <a:buClr>
                <a:schemeClr val="accent5"/>
              </a:buClr>
              <a:buFont typeface="Segoe UI" panose="020B0502040204020203" pitchFamily="34" charset="0"/>
              <a:buChar char="▬"/>
              <a:defRPr sz="2400"/>
            </a:lvl3pPr>
            <a:lvl4pPr marL="1058400" indent="-324000">
              <a:buSzPct val="100000"/>
              <a:buFont typeface="Webdings" panose="05030102010509060703" pitchFamily="18" charset="2"/>
              <a:buChar char="4"/>
              <a:defRPr sz="2000">
                <a:solidFill>
                  <a:schemeClr val="accent5"/>
                </a:solidFill>
              </a:defRPr>
            </a:lvl4pPr>
            <a:lvl5pPr marL="622300" indent="-254000">
              <a:buFont typeface="Segoe UI" panose="020B0502040204020203" pitchFamily="34" charset="0"/>
              <a:buChar char="ꟷ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2CB215-F006-4587-A254-22BA204717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332000"/>
            <a:ext cx="10752000" cy="492443"/>
          </a:xfrm>
        </p:spPr>
        <p:txBody>
          <a:bodyPr numCol="1" spcCol="360000">
            <a:sp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  <a:lvl2pPr>
              <a:defRPr sz="2000"/>
            </a:lvl2pPr>
            <a:lvl3pPr>
              <a:defRPr sz="1800"/>
            </a:lvl3pPr>
            <a:lvl4pPr marL="342900" indent="-342900">
              <a:defRPr sz="1800"/>
            </a:lvl4pPr>
            <a:lvl5pPr marL="622300" indent="-254000"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A4F0926-6B35-4279-BA3F-BC0A64083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92FE18C4-DD35-4D0F-9AE6-3841B2DFE0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340755" y="6292970"/>
            <a:ext cx="637995" cy="13849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85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condense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A5A2C5-EAB5-457D-AC81-936E3EA463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000" y="1332000"/>
            <a:ext cx="10752000" cy="1600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A4F0926-6B35-4279-BA3F-BC0A64083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92FE18C4-DD35-4D0F-9AE6-3841B2DFE0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455896" y="6292970"/>
            <a:ext cx="1522854" cy="13849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91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condensed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451AD6A-5B60-483F-92CD-3CCFA4F357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000" y="1332000"/>
            <a:ext cx="10752000" cy="3825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2CB215-F006-4587-A254-22BA204717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2292469"/>
            <a:ext cx="10752000" cy="3538331"/>
          </a:xfrm>
        </p:spPr>
        <p:txBody>
          <a:bodyPr numCol="2" spcCol="360000"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000" b="1">
                <a:solidFill>
                  <a:schemeClr val="accent1"/>
                </a:solidFill>
                <a:latin typeface="+mn-lt"/>
              </a:defRPr>
            </a:lvl1pPr>
            <a:lvl2pPr marL="324000" indent="-324000">
              <a:buSzPct val="90000"/>
              <a:buFont typeface="Segoe UI" panose="020B0502040204020203" pitchFamily="34" charset="0"/>
              <a:buChar char="▬"/>
              <a:defRPr sz="1800" b="0"/>
            </a:lvl2pPr>
            <a:lvl3pPr marL="669600" indent="-324000">
              <a:buClr>
                <a:schemeClr val="accent5"/>
              </a:buClr>
              <a:buFont typeface="Segoe UI" panose="020B0502040204020203" pitchFamily="34" charset="0"/>
              <a:buChar char="▬"/>
              <a:defRPr sz="1800"/>
            </a:lvl3pPr>
            <a:lvl4pPr marL="871200" indent="-259200">
              <a:buClrTx/>
              <a:buSzPct val="100000"/>
              <a:buFont typeface="Webdings" panose="05030102010509060703" pitchFamily="18" charset="2"/>
              <a:buChar char="4"/>
              <a:defRPr sz="1600">
                <a:solidFill>
                  <a:schemeClr val="accent5"/>
                </a:solidFill>
              </a:defRPr>
            </a:lvl4pPr>
            <a:lvl5pPr marL="490538" indent="-211138">
              <a:buFont typeface="Segoe UI" panose="020B0502040204020203" pitchFamily="34" charset="0"/>
              <a:buChar char="ꟷ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A4F0926-6B35-4279-BA3F-BC0A64083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92FE18C4-DD35-4D0F-9AE6-3841B2DFE0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455896" y="6292970"/>
            <a:ext cx="1522854" cy="13849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2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C74089B-0432-4541-92B8-1E0956B5E9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7549" y="2377298"/>
            <a:ext cx="3468870" cy="2437506"/>
          </a:xfrm>
        </p:spPr>
        <p:txBody>
          <a:bodyPr tIns="720000">
            <a:noAutofit/>
          </a:bodyPr>
          <a:lstStyle>
            <a:lvl1pPr algn="ctr">
              <a:defRPr sz="900" i="1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F173BD86-FC25-4CED-8823-C1B00B33AF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60529" y="2377298"/>
            <a:ext cx="3468870" cy="2437506"/>
          </a:xfrm>
        </p:spPr>
        <p:txBody>
          <a:bodyPr tIns="720000">
            <a:noAutofit/>
          </a:bodyPr>
          <a:lstStyle>
            <a:lvl1pPr algn="ctr">
              <a:defRPr sz="900" i="1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331E5C05-17EA-4928-8B5C-D6FF5284FA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3509" y="2377298"/>
            <a:ext cx="3468870" cy="2437506"/>
          </a:xfrm>
        </p:spPr>
        <p:txBody>
          <a:bodyPr tIns="720000">
            <a:noAutofit/>
          </a:bodyPr>
          <a:lstStyle>
            <a:lvl1pPr algn="ctr">
              <a:defRPr sz="900" i="1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2CB215-F006-4587-A254-22BA20471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1332000"/>
            <a:ext cx="10752000" cy="369332"/>
          </a:xfrm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674ECA9-862B-445B-BDFC-B314D7D65A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001" y="4938483"/>
            <a:ext cx="3394799" cy="477054"/>
          </a:xfrm>
        </p:spPr>
        <p:txBody>
          <a:bodyPr/>
          <a:lstStyle>
            <a:lvl1pPr>
              <a:spcAft>
                <a:spcPts val="0"/>
              </a:spcAft>
              <a:defRPr sz="1400" b="1">
                <a:solidFill>
                  <a:schemeClr val="accent4"/>
                </a:solidFill>
                <a:latin typeface="+mj-lt"/>
              </a:defRPr>
            </a:lvl1pPr>
            <a:lvl2pPr>
              <a:defRPr sz="1200" b="0">
                <a:solidFill>
                  <a:schemeClr val="accent1"/>
                </a:solidFill>
                <a:latin typeface="+mn-lt"/>
              </a:defRPr>
            </a:lvl2pPr>
            <a:lvl3pPr>
              <a:defRPr sz="1200" b="0">
                <a:solidFill>
                  <a:schemeClr val="tx1"/>
                </a:solidFill>
                <a:latin typeface="+mn-lt"/>
              </a:defRPr>
            </a:lvl3pPr>
            <a:lvl4pPr>
              <a:defRPr sz="1200" b="0">
                <a:solidFill>
                  <a:schemeClr val="tx1"/>
                </a:solidFill>
                <a:latin typeface="+mn-lt"/>
              </a:defRPr>
            </a:lvl4pPr>
            <a:lvl5pPr>
              <a:defRPr sz="1200"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FC3AE9A-D498-4FE7-8802-A656991883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0529" y="4938483"/>
            <a:ext cx="3394799" cy="477054"/>
          </a:xfrm>
        </p:spPr>
        <p:txBody>
          <a:bodyPr/>
          <a:lstStyle>
            <a:lvl1pPr>
              <a:spcAft>
                <a:spcPts val="0"/>
              </a:spcAft>
              <a:defRPr sz="1400" b="1">
                <a:solidFill>
                  <a:schemeClr val="accent5"/>
                </a:solidFill>
                <a:latin typeface="+mj-lt"/>
              </a:defRPr>
            </a:lvl1pPr>
            <a:lvl2pPr>
              <a:defRPr sz="1200" b="0">
                <a:solidFill>
                  <a:schemeClr val="accent1"/>
                </a:solidFill>
                <a:latin typeface="+mn-lt"/>
              </a:defRPr>
            </a:lvl2pPr>
            <a:lvl3pPr>
              <a:defRPr sz="1200" b="0">
                <a:solidFill>
                  <a:schemeClr val="tx1"/>
                </a:solidFill>
                <a:latin typeface="+mn-lt"/>
              </a:defRPr>
            </a:lvl3pPr>
            <a:lvl4pPr>
              <a:defRPr sz="1200" b="0">
                <a:solidFill>
                  <a:schemeClr val="tx1"/>
                </a:solidFill>
                <a:latin typeface="+mn-lt"/>
              </a:defRPr>
            </a:lvl4pPr>
            <a:lvl5pPr>
              <a:defRPr sz="1200"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B1208187-5BE2-4F99-AA7B-F972B7E4AC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03509" y="4938483"/>
            <a:ext cx="3394799" cy="477054"/>
          </a:xfrm>
        </p:spPr>
        <p:txBody>
          <a:bodyPr/>
          <a:lstStyle>
            <a:lvl1pPr>
              <a:spcAft>
                <a:spcPts val="0"/>
              </a:spcAft>
              <a:defRPr sz="1400" b="1">
                <a:solidFill>
                  <a:srgbClr val="71164C"/>
                </a:solidFill>
                <a:latin typeface="+mj-lt"/>
              </a:defRPr>
            </a:lvl1pPr>
            <a:lvl2pPr>
              <a:defRPr sz="1200" b="0">
                <a:solidFill>
                  <a:schemeClr val="accent1"/>
                </a:solidFill>
                <a:latin typeface="+mn-lt"/>
              </a:defRPr>
            </a:lvl2pPr>
            <a:lvl3pPr>
              <a:defRPr sz="1200" b="0">
                <a:solidFill>
                  <a:schemeClr val="tx1"/>
                </a:solidFill>
                <a:latin typeface="+mn-lt"/>
              </a:defRPr>
            </a:lvl3pPr>
            <a:lvl4pPr>
              <a:defRPr sz="1200" b="0">
                <a:solidFill>
                  <a:schemeClr val="tx1"/>
                </a:solidFill>
                <a:latin typeface="+mn-lt"/>
              </a:defRPr>
            </a:lvl4pPr>
            <a:lvl5pPr>
              <a:defRPr sz="1200"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0D0C000-295C-4788-A0D6-16CA1D9C6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92FE18C4-DD35-4D0F-9AE6-3841B2DFE0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455896" y="6292970"/>
            <a:ext cx="1522854" cy="13849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23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000" cy="39241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0000" y="1332000"/>
            <a:ext cx="10752000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6C8DF9C-FBCE-4ABD-92D0-8276DC778F89}"/>
              </a:ext>
            </a:extLst>
          </p:cNvPr>
          <p:cNvSpPr>
            <a:spLocks/>
          </p:cNvSpPr>
          <p:nvPr/>
        </p:nvSpPr>
        <p:spPr bwMode="auto">
          <a:xfrm flipH="1">
            <a:off x="11076056" y="6051642"/>
            <a:ext cx="1115943" cy="806358"/>
          </a:xfrm>
          <a:custGeom>
            <a:avLst/>
            <a:gdLst>
              <a:gd name="connsiteX0" fmla="*/ 0 w 1115943"/>
              <a:gd name="connsiteY0" fmla="*/ 0 h 806358"/>
              <a:gd name="connsiteX1" fmla="*/ 1115943 w 1115943"/>
              <a:gd name="connsiteY1" fmla="*/ 806358 h 806358"/>
              <a:gd name="connsiteX2" fmla="*/ 0 w 1115943"/>
              <a:gd name="connsiteY2" fmla="*/ 806358 h 80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943" h="806358">
                <a:moveTo>
                  <a:pt x="0" y="0"/>
                </a:moveTo>
                <a:lnTo>
                  <a:pt x="1115943" y="806358"/>
                </a:lnTo>
                <a:lnTo>
                  <a:pt x="0" y="8063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noProof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BBC2825-D483-4F62-8FCF-CD58876B5D40}"/>
              </a:ext>
            </a:extLst>
          </p:cNvPr>
          <p:cNvSpPr/>
          <p:nvPr/>
        </p:nvSpPr>
        <p:spPr>
          <a:xfrm flipH="1">
            <a:off x="11472068" y="5694433"/>
            <a:ext cx="719932" cy="1163567"/>
          </a:xfrm>
          <a:custGeom>
            <a:avLst/>
            <a:gdLst>
              <a:gd name="connsiteX0" fmla="*/ 0 w 719932"/>
              <a:gd name="connsiteY0" fmla="*/ 0 h 1163567"/>
              <a:gd name="connsiteX1" fmla="*/ 719932 w 719932"/>
              <a:gd name="connsiteY1" fmla="*/ 515799 h 1163567"/>
              <a:gd name="connsiteX2" fmla="*/ 719932 w 719932"/>
              <a:gd name="connsiteY2" fmla="*/ 1163567 h 1163567"/>
              <a:gd name="connsiteX3" fmla="*/ 0 w 719932"/>
              <a:gd name="connsiteY3" fmla="*/ 1163567 h 116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932" h="1163567">
                <a:moveTo>
                  <a:pt x="0" y="0"/>
                </a:moveTo>
                <a:lnTo>
                  <a:pt x="719932" y="515799"/>
                </a:lnTo>
                <a:lnTo>
                  <a:pt x="719932" y="1163567"/>
                </a:lnTo>
                <a:lnTo>
                  <a:pt x="0" y="1163567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ADE37B-DA9A-4EB5-906C-CD4707286ECA}"/>
              </a:ext>
            </a:extLst>
          </p:cNvPr>
          <p:cNvGrpSpPr/>
          <p:nvPr/>
        </p:nvGrpSpPr>
        <p:grpSpPr>
          <a:xfrm>
            <a:off x="338619" y="6291263"/>
            <a:ext cx="874631" cy="326795"/>
            <a:chOff x="862737" y="6291263"/>
            <a:chExt cx="874631" cy="326795"/>
          </a:xfrm>
        </p:grpSpPr>
        <p:sp>
          <p:nvSpPr>
            <p:cNvPr id="9" name="Freeform 47">
              <a:extLst>
                <a:ext uri="{FF2B5EF4-FFF2-40B4-BE49-F238E27FC236}">
                  <a16:creationId xmlns:a16="http://schemas.microsoft.com/office/drawing/2014/main" id="{5FB3E956-8DE3-4FAC-803F-276C1E5301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737" y="6291263"/>
              <a:ext cx="349943" cy="326795"/>
            </a:xfrm>
            <a:custGeom>
              <a:avLst/>
              <a:gdLst>
                <a:gd name="T0" fmla="*/ 2692 w 5045"/>
                <a:gd name="T1" fmla="*/ 0 h 4706"/>
                <a:gd name="T2" fmla="*/ 339 w 5045"/>
                <a:gd name="T3" fmla="*/ 2353 h 4706"/>
                <a:gd name="T4" fmla="*/ 557 w 5045"/>
                <a:gd name="T5" fmla="*/ 3343 h 4706"/>
                <a:gd name="T6" fmla="*/ 122 w 5045"/>
                <a:gd name="T7" fmla="*/ 3455 h 4706"/>
                <a:gd name="T8" fmla="*/ 155 w 5045"/>
                <a:gd name="T9" fmla="*/ 3646 h 4706"/>
                <a:gd name="T10" fmla="*/ 663 w 5045"/>
                <a:gd name="T11" fmla="*/ 3543 h 4706"/>
                <a:gd name="T12" fmla="*/ 2692 w 5045"/>
                <a:gd name="T13" fmla="*/ 4706 h 4706"/>
                <a:gd name="T14" fmla="*/ 5045 w 5045"/>
                <a:gd name="T15" fmla="*/ 2353 h 4706"/>
                <a:gd name="T16" fmla="*/ 2692 w 5045"/>
                <a:gd name="T17" fmla="*/ 0 h 4706"/>
                <a:gd name="T18" fmla="*/ 2692 w 5045"/>
                <a:gd name="T19" fmla="*/ 4299 h 4706"/>
                <a:gd name="T20" fmla="*/ 1069 w 5045"/>
                <a:gd name="T21" fmla="*/ 3425 h 4706"/>
                <a:gd name="T22" fmla="*/ 1553 w 5045"/>
                <a:gd name="T23" fmla="*/ 3233 h 4706"/>
                <a:gd name="T24" fmla="*/ 1735 w 5045"/>
                <a:gd name="T25" fmla="*/ 3142 h 4706"/>
                <a:gd name="T26" fmla="*/ 1830 w 5045"/>
                <a:gd name="T27" fmla="*/ 3273 h 4706"/>
                <a:gd name="T28" fmla="*/ 3656 w 5045"/>
                <a:gd name="T29" fmla="*/ 3367 h 4706"/>
                <a:gd name="T30" fmla="*/ 3754 w 5045"/>
                <a:gd name="T31" fmla="*/ 3283 h 4706"/>
                <a:gd name="T32" fmla="*/ 3804 w 5045"/>
                <a:gd name="T33" fmla="*/ 3051 h 4706"/>
                <a:gd name="T34" fmla="*/ 3545 w 5045"/>
                <a:gd name="T35" fmla="*/ 2959 h 4706"/>
                <a:gd name="T36" fmla="*/ 3164 w 5045"/>
                <a:gd name="T37" fmla="*/ 3139 h 4706"/>
                <a:gd name="T38" fmla="*/ 3125 w 5045"/>
                <a:gd name="T39" fmla="*/ 3152 h 4706"/>
                <a:gd name="T40" fmla="*/ 3100 w 5045"/>
                <a:gd name="T41" fmla="*/ 3159 h 4706"/>
                <a:gd name="T42" fmla="*/ 2995 w 5045"/>
                <a:gd name="T43" fmla="*/ 3185 h 4706"/>
                <a:gd name="T44" fmla="*/ 2771 w 5045"/>
                <a:gd name="T45" fmla="*/ 3215 h 4706"/>
                <a:gd name="T46" fmla="*/ 2694 w 5045"/>
                <a:gd name="T47" fmla="*/ 3215 h 4706"/>
                <a:gd name="T48" fmla="*/ 2588 w 5045"/>
                <a:gd name="T49" fmla="*/ 3207 h 4706"/>
                <a:gd name="T50" fmla="*/ 2503 w 5045"/>
                <a:gd name="T51" fmla="*/ 3193 h 4706"/>
                <a:gd name="T52" fmla="*/ 2471 w 5045"/>
                <a:gd name="T53" fmla="*/ 3185 h 4706"/>
                <a:gd name="T54" fmla="*/ 2405 w 5045"/>
                <a:gd name="T55" fmla="*/ 3164 h 4706"/>
                <a:gd name="T56" fmla="*/ 2330 w 5045"/>
                <a:gd name="T57" fmla="*/ 3132 h 4706"/>
                <a:gd name="T58" fmla="*/ 2299 w 5045"/>
                <a:gd name="T59" fmla="*/ 3116 h 4706"/>
                <a:gd name="T60" fmla="*/ 2256 w 5045"/>
                <a:gd name="T61" fmla="*/ 3088 h 4706"/>
                <a:gd name="T62" fmla="*/ 2215 w 5045"/>
                <a:gd name="T63" fmla="*/ 3057 h 4706"/>
                <a:gd name="T64" fmla="*/ 2189 w 5045"/>
                <a:gd name="T65" fmla="*/ 3036 h 4706"/>
                <a:gd name="T66" fmla="*/ 2119 w 5045"/>
                <a:gd name="T67" fmla="*/ 2957 h 4706"/>
                <a:gd name="T68" fmla="*/ 2099 w 5045"/>
                <a:gd name="T69" fmla="*/ 2929 h 4706"/>
                <a:gd name="T70" fmla="*/ 2526 w 5045"/>
                <a:gd name="T71" fmla="*/ 2625 h 4706"/>
                <a:gd name="T72" fmla="*/ 3256 w 5045"/>
                <a:gd name="T73" fmla="*/ 1542 h 4706"/>
                <a:gd name="T74" fmla="*/ 2916 w 5045"/>
                <a:gd name="T75" fmla="*/ 1038 h 4706"/>
                <a:gd name="T76" fmla="*/ 2302 w 5045"/>
                <a:gd name="T77" fmla="*/ 1152 h 4706"/>
                <a:gd name="T78" fmla="*/ 1616 w 5045"/>
                <a:gd name="T79" fmla="*/ 2881 h 4706"/>
                <a:gd name="T80" fmla="*/ 945 w 5045"/>
                <a:gd name="T81" fmla="*/ 3209 h 4706"/>
                <a:gd name="T82" fmla="*/ 746 w 5045"/>
                <a:gd name="T83" fmla="*/ 2353 h 4706"/>
                <a:gd name="T84" fmla="*/ 2692 w 5045"/>
                <a:gd name="T85" fmla="*/ 408 h 4706"/>
                <a:gd name="T86" fmla="*/ 4637 w 5045"/>
                <a:gd name="T87" fmla="*/ 2353 h 4706"/>
                <a:gd name="T88" fmla="*/ 2692 w 5045"/>
                <a:gd name="T89" fmla="*/ 4299 h 4706"/>
                <a:gd name="T90" fmla="*/ 1975 w 5045"/>
                <a:gd name="T91" fmla="*/ 2541 h 4706"/>
                <a:gd name="T92" fmla="*/ 1973 w 5045"/>
                <a:gd name="T93" fmla="*/ 2443 h 4706"/>
                <a:gd name="T94" fmla="*/ 1986 w 5045"/>
                <a:gd name="T95" fmla="*/ 2307 h 4706"/>
                <a:gd name="T96" fmla="*/ 2060 w 5045"/>
                <a:gd name="T97" fmla="*/ 2042 h 4706"/>
                <a:gd name="T98" fmla="*/ 2353 w 5045"/>
                <a:gd name="T99" fmla="*/ 1603 h 4706"/>
                <a:gd name="T100" fmla="*/ 2766 w 5045"/>
                <a:gd name="T101" fmla="*/ 1408 h 4706"/>
                <a:gd name="T102" fmla="*/ 2825 w 5045"/>
                <a:gd name="T103" fmla="*/ 1413 h 4706"/>
                <a:gd name="T104" fmla="*/ 2838 w 5045"/>
                <a:gd name="T105" fmla="*/ 1418 h 4706"/>
                <a:gd name="T106" fmla="*/ 2858 w 5045"/>
                <a:gd name="T107" fmla="*/ 1434 h 4706"/>
                <a:gd name="T108" fmla="*/ 2862 w 5045"/>
                <a:gd name="T109" fmla="*/ 1439 h 4706"/>
                <a:gd name="T110" fmla="*/ 2876 w 5045"/>
                <a:gd name="T111" fmla="*/ 1467 h 4706"/>
                <a:gd name="T112" fmla="*/ 2883 w 5045"/>
                <a:gd name="T113" fmla="*/ 1556 h 4706"/>
                <a:gd name="T114" fmla="*/ 2681 w 5045"/>
                <a:gd name="T115" fmla="*/ 1993 h 4706"/>
                <a:gd name="T116" fmla="*/ 2031 w 5045"/>
                <a:gd name="T117" fmla="*/ 2599 h 4706"/>
                <a:gd name="T118" fmla="*/ 1988 w 5045"/>
                <a:gd name="T119" fmla="*/ 2632 h 4706"/>
                <a:gd name="T120" fmla="*/ 1975 w 5045"/>
                <a:gd name="T121" fmla="*/ 2541 h 4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45" h="4706">
                  <a:moveTo>
                    <a:pt x="2692" y="0"/>
                  </a:moveTo>
                  <a:cubicBezTo>
                    <a:pt x="1394" y="0"/>
                    <a:pt x="339" y="1056"/>
                    <a:pt x="339" y="2353"/>
                  </a:cubicBezTo>
                  <a:cubicBezTo>
                    <a:pt x="339" y="2707"/>
                    <a:pt x="417" y="3042"/>
                    <a:pt x="557" y="3343"/>
                  </a:cubicBezTo>
                  <a:cubicBezTo>
                    <a:pt x="414" y="3386"/>
                    <a:pt x="269" y="3424"/>
                    <a:pt x="122" y="3455"/>
                  </a:cubicBezTo>
                  <a:cubicBezTo>
                    <a:pt x="0" y="3481"/>
                    <a:pt x="32" y="3665"/>
                    <a:pt x="155" y="3646"/>
                  </a:cubicBezTo>
                  <a:cubicBezTo>
                    <a:pt x="326" y="3619"/>
                    <a:pt x="495" y="3585"/>
                    <a:pt x="663" y="3543"/>
                  </a:cubicBezTo>
                  <a:cubicBezTo>
                    <a:pt x="1072" y="4239"/>
                    <a:pt x="1828" y="4706"/>
                    <a:pt x="2692" y="4706"/>
                  </a:cubicBezTo>
                  <a:cubicBezTo>
                    <a:pt x="3989" y="4706"/>
                    <a:pt x="5045" y="3651"/>
                    <a:pt x="5045" y="2353"/>
                  </a:cubicBezTo>
                  <a:cubicBezTo>
                    <a:pt x="5045" y="1056"/>
                    <a:pt x="3989" y="0"/>
                    <a:pt x="2692" y="0"/>
                  </a:cubicBezTo>
                  <a:close/>
                  <a:moveTo>
                    <a:pt x="2692" y="4299"/>
                  </a:moveTo>
                  <a:cubicBezTo>
                    <a:pt x="2015" y="4299"/>
                    <a:pt x="1418" y="3951"/>
                    <a:pt x="1069" y="3425"/>
                  </a:cubicBezTo>
                  <a:cubicBezTo>
                    <a:pt x="1233" y="3370"/>
                    <a:pt x="1395" y="3306"/>
                    <a:pt x="1553" y="3233"/>
                  </a:cubicBezTo>
                  <a:cubicBezTo>
                    <a:pt x="1614" y="3204"/>
                    <a:pt x="1675" y="3174"/>
                    <a:pt x="1735" y="3142"/>
                  </a:cubicBezTo>
                  <a:cubicBezTo>
                    <a:pt x="1763" y="3187"/>
                    <a:pt x="1795" y="3231"/>
                    <a:pt x="1830" y="3273"/>
                  </a:cubicBezTo>
                  <a:cubicBezTo>
                    <a:pt x="2260" y="3783"/>
                    <a:pt x="3154" y="3747"/>
                    <a:pt x="3656" y="3367"/>
                  </a:cubicBezTo>
                  <a:cubicBezTo>
                    <a:pt x="3690" y="3341"/>
                    <a:pt x="3723" y="3312"/>
                    <a:pt x="3754" y="3283"/>
                  </a:cubicBezTo>
                  <a:cubicBezTo>
                    <a:pt x="3818" y="3222"/>
                    <a:pt x="3843" y="3133"/>
                    <a:pt x="3804" y="3051"/>
                  </a:cubicBezTo>
                  <a:cubicBezTo>
                    <a:pt x="3763" y="2963"/>
                    <a:pt x="3635" y="2903"/>
                    <a:pt x="3545" y="2959"/>
                  </a:cubicBezTo>
                  <a:cubicBezTo>
                    <a:pt x="3426" y="3033"/>
                    <a:pt x="3295" y="3090"/>
                    <a:pt x="3164" y="3139"/>
                  </a:cubicBezTo>
                  <a:cubicBezTo>
                    <a:pt x="3151" y="3143"/>
                    <a:pt x="3138" y="3148"/>
                    <a:pt x="3125" y="3152"/>
                  </a:cubicBezTo>
                  <a:cubicBezTo>
                    <a:pt x="3156" y="3142"/>
                    <a:pt x="3108" y="3157"/>
                    <a:pt x="3100" y="3159"/>
                  </a:cubicBezTo>
                  <a:cubicBezTo>
                    <a:pt x="3066" y="3169"/>
                    <a:pt x="3030" y="3178"/>
                    <a:pt x="2995" y="3185"/>
                  </a:cubicBezTo>
                  <a:cubicBezTo>
                    <a:pt x="2921" y="3201"/>
                    <a:pt x="2846" y="3210"/>
                    <a:pt x="2771" y="3215"/>
                  </a:cubicBezTo>
                  <a:cubicBezTo>
                    <a:pt x="2801" y="3212"/>
                    <a:pt x="2710" y="3215"/>
                    <a:pt x="2694" y="3215"/>
                  </a:cubicBezTo>
                  <a:cubicBezTo>
                    <a:pt x="2659" y="3214"/>
                    <a:pt x="2623" y="3210"/>
                    <a:pt x="2588" y="3207"/>
                  </a:cubicBezTo>
                  <a:cubicBezTo>
                    <a:pt x="2560" y="3203"/>
                    <a:pt x="2531" y="3199"/>
                    <a:pt x="2503" y="3193"/>
                  </a:cubicBezTo>
                  <a:cubicBezTo>
                    <a:pt x="2515" y="3195"/>
                    <a:pt x="2478" y="3187"/>
                    <a:pt x="2471" y="3185"/>
                  </a:cubicBezTo>
                  <a:cubicBezTo>
                    <a:pt x="2449" y="3179"/>
                    <a:pt x="2427" y="3171"/>
                    <a:pt x="2405" y="3164"/>
                  </a:cubicBezTo>
                  <a:cubicBezTo>
                    <a:pt x="2379" y="3155"/>
                    <a:pt x="2354" y="3144"/>
                    <a:pt x="2330" y="3132"/>
                  </a:cubicBezTo>
                  <a:cubicBezTo>
                    <a:pt x="2333" y="3134"/>
                    <a:pt x="2304" y="3119"/>
                    <a:pt x="2299" y="3116"/>
                  </a:cubicBezTo>
                  <a:cubicBezTo>
                    <a:pt x="2284" y="3107"/>
                    <a:pt x="2270" y="3098"/>
                    <a:pt x="2256" y="3088"/>
                  </a:cubicBezTo>
                  <a:cubicBezTo>
                    <a:pt x="2242" y="3078"/>
                    <a:pt x="2228" y="3068"/>
                    <a:pt x="2215" y="3057"/>
                  </a:cubicBezTo>
                  <a:cubicBezTo>
                    <a:pt x="2211" y="3055"/>
                    <a:pt x="2194" y="3040"/>
                    <a:pt x="2189" y="3036"/>
                  </a:cubicBezTo>
                  <a:cubicBezTo>
                    <a:pt x="2164" y="3011"/>
                    <a:pt x="2141" y="2984"/>
                    <a:pt x="2119" y="2957"/>
                  </a:cubicBezTo>
                  <a:cubicBezTo>
                    <a:pt x="2112" y="2948"/>
                    <a:pt x="2105" y="2939"/>
                    <a:pt x="2099" y="2929"/>
                  </a:cubicBezTo>
                  <a:cubicBezTo>
                    <a:pt x="2246" y="2835"/>
                    <a:pt x="2388" y="2733"/>
                    <a:pt x="2526" y="2625"/>
                  </a:cubicBezTo>
                  <a:cubicBezTo>
                    <a:pt x="2857" y="2365"/>
                    <a:pt x="3236" y="1990"/>
                    <a:pt x="3256" y="1542"/>
                  </a:cubicBezTo>
                  <a:cubicBezTo>
                    <a:pt x="3266" y="1318"/>
                    <a:pt x="3143" y="1094"/>
                    <a:pt x="2916" y="1038"/>
                  </a:cubicBezTo>
                  <a:cubicBezTo>
                    <a:pt x="2709" y="987"/>
                    <a:pt x="2483" y="1049"/>
                    <a:pt x="2302" y="1152"/>
                  </a:cubicBezTo>
                  <a:cubicBezTo>
                    <a:pt x="1736" y="1473"/>
                    <a:pt x="1420" y="2256"/>
                    <a:pt x="1616" y="2881"/>
                  </a:cubicBezTo>
                  <a:cubicBezTo>
                    <a:pt x="1402" y="3009"/>
                    <a:pt x="1177" y="3118"/>
                    <a:pt x="945" y="3209"/>
                  </a:cubicBezTo>
                  <a:cubicBezTo>
                    <a:pt x="818" y="2951"/>
                    <a:pt x="746" y="2660"/>
                    <a:pt x="746" y="2353"/>
                  </a:cubicBezTo>
                  <a:cubicBezTo>
                    <a:pt x="746" y="1280"/>
                    <a:pt x="1619" y="408"/>
                    <a:pt x="2692" y="408"/>
                  </a:cubicBezTo>
                  <a:cubicBezTo>
                    <a:pt x="3765" y="408"/>
                    <a:pt x="4637" y="1280"/>
                    <a:pt x="4637" y="2353"/>
                  </a:cubicBezTo>
                  <a:cubicBezTo>
                    <a:pt x="4637" y="3426"/>
                    <a:pt x="3765" y="4299"/>
                    <a:pt x="2692" y="4299"/>
                  </a:cubicBezTo>
                  <a:close/>
                  <a:moveTo>
                    <a:pt x="1975" y="2541"/>
                  </a:moveTo>
                  <a:cubicBezTo>
                    <a:pt x="1970" y="2494"/>
                    <a:pt x="1971" y="2502"/>
                    <a:pt x="1973" y="2443"/>
                  </a:cubicBezTo>
                  <a:cubicBezTo>
                    <a:pt x="1974" y="2397"/>
                    <a:pt x="1979" y="2352"/>
                    <a:pt x="1986" y="2307"/>
                  </a:cubicBezTo>
                  <a:cubicBezTo>
                    <a:pt x="1999" y="2214"/>
                    <a:pt x="2022" y="2139"/>
                    <a:pt x="2060" y="2042"/>
                  </a:cubicBezTo>
                  <a:cubicBezTo>
                    <a:pt x="2123" y="1877"/>
                    <a:pt x="2227" y="1720"/>
                    <a:pt x="2353" y="1603"/>
                  </a:cubicBezTo>
                  <a:cubicBezTo>
                    <a:pt x="2474" y="1491"/>
                    <a:pt x="2626" y="1414"/>
                    <a:pt x="2766" y="1408"/>
                  </a:cubicBezTo>
                  <a:cubicBezTo>
                    <a:pt x="2775" y="1408"/>
                    <a:pt x="2823" y="1415"/>
                    <a:pt x="2825" y="1413"/>
                  </a:cubicBezTo>
                  <a:cubicBezTo>
                    <a:pt x="2832" y="1416"/>
                    <a:pt x="2836" y="1418"/>
                    <a:pt x="2838" y="1418"/>
                  </a:cubicBezTo>
                  <a:cubicBezTo>
                    <a:pt x="2845" y="1424"/>
                    <a:pt x="2855" y="1432"/>
                    <a:pt x="2858" y="1434"/>
                  </a:cubicBezTo>
                  <a:cubicBezTo>
                    <a:pt x="2860" y="1436"/>
                    <a:pt x="2861" y="1438"/>
                    <a:pt x="2862" y="1439"/>
                  </a:cubicBezTo>
                  <a:cubicBezTo>
                    <a:pt x="2867" y="1452"/>
                    <a:pt x="2878" y="1478"/>
                    <a:pt x="2876" y="1467"/>
                  </a:cubicBezTo>
                  <a:cubicBezTo>
                    <a:pt x="2883" y="1497"/>
                    <a:pt x="2884" y="1526"/>
                    <a:pt x="2883" y="1556"/>
                  </a:cubicBezTo>
                  <a:cubicBezTo>
                    <a:pt x="2876" y="1718"/>
                    <a:pt x="2774" y="1867"/>
                    <a:pt x="2681" y="1993"/>
                  </a:cubicBezTo>
                  <a:cubicBezTo>
                    <a:pt x="2505" y="2231"/>
                    <a:pt x="2265" y="2419"/>
                    <a:pt x="2031" y="2599"/>
                  </a:cubicBezTo>
                  <a:cubicBezTo>
                    <a:pt x="2016" y="2610"/>
                    <a:pt x="2002" y="2621"/>
                    <a:pt x="1988" y="2632"/>
                  </a:cubicBezTo>
                  <a:cubicBezTo>
                    <a:pt x="1982" y="2602"/>
                    <a:pt x="1978" y="2572"/>
                    <a:pt x="1975" y="2541"/>
                  </a:cubicBezTo>
                  <a:close/>
                </a:path>
              </a:pathLst>
            </a:custGeom>
            <a:solidFill>
              <a:srgbClr val="A8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48">
              <a:extLst>
                <a:ext uri="{FF2B5EF4-FFF2-40B4-BE49-F238E27FC236}">
                  <a16:creationId xmlns:a16="http://schemas.microsoft.com/office/drawing/2014/main" id="{C17EB87A-D8BE-4819-A7A5-CD9342BE43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111" y="6375912"/>
              <a:ext cx="132307" cy="155568"/>
            </a:xfrm>
            <a:custGeom>
              <a:avLst/>
              <a:gdLst>
                <a:gd name="T0" fmla="*/ 259 w 1909"/>
                <a:gd name="T1" fmla="*/ 1190 h 2241"/>
                <a:gd name="T2" fmla="*/ 957 w 1909"/>
                <a:gd name="T3" fmla="*/ 2024 h 2241"/>
                <a:gd name="T4" fmla="*/ 1622 w 1909"/>
                <a:gd name="T5" fmla="*/ 1482 h 2241"/>
                <a:gd name="T6" fmla="*/ 1880 w 1909"/>
                <a:gd name="T7" fmla="*/ 1482 h 2241"/>
                <a:gd name="T8" fmla="*/ 957 w 1909"/>
                <a:gd name="T9" fmla="*/ 2241 h 2241"/>
                <a:gd name="T10" fmla="*/ 0 w 1909"/>
                <a:gd name="T11" fmla="*/ 1120 h 2241"/>
                <a:gd name="T12" fmla="*/ 957 w 1909"/>
                <a:gd name="T13" fmla="*/ 0 h 2241"/>
                <a:gd name="T14" fmla="*/ 1889 w 1909"/>
                <a:gd name="T15" fmla="*/ 1190 h 2241"/>
                <a:gd name="T16" fmla="*/ 259 w 1909"/>
                <a:gd name="T17" fmla="*/ 1190 h 2241"/>
                <a:gd name="T18" fmla="*/ 1630 w 1909"/>
                <a:gd name="T19" fmla="*/ 973 h 2241"/>
                <a:gd name="T20" fmla="*/ 957 w 1909"/>
                <a:gd name="T21" fmla="*/ 217 h 2241"/>
                <a:gd name="T22" fmla="*/ 259 w 1909"/>
                <a:gd name="T23" fmla="*/ 973 h 2241"/>
                <a:gd name="T24" fmla="*/ 1630 w 1909"/>
                <a:gd name="T25" fmla="*/ 973 h 2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9" h="2241">
                  <a:moveTo>
                    <a:pt x="259" y="1190"/>
                  </a:moveTo>
                  <a:cubicBezTo>
                    <a:pt x="263" y="1568"/>
                    <a:pt x="460" y="2024"/>
                    <a:pt x="957" y="2024"/>
                  </a:cubicBezTo>
                  <a:cubicBezTo>
                    <a:pt x="1334" y="2024"/>
                    <a:pt x="1540" y="1802"/>
                    <a:pt x="1622" y="1482"/>
                  </a:cubicBezTo>
                  <a:cubicBezTo>
                    <a:pt x="1880" y="1482"/>
                    <a:pt x="1880" y="1482"/>
                    <a:pt x="1880" y="1482"/>
                  </a:cubicBezTo>
                  <a:cubicBezTo>
                    <a:pt x="1770" y="1962"/>
                    <a:pt x="1490" y="2241"/>
                    <a:pt x="957" y="2241"/>
                  </a:cubicBezTo>
                  <a:cubicBezTo>
                    <a:pt x="283" y="2241"/>
                    <a:pt x="0" y="1724"/>
                    <a:pt x="0" y="1120"/>
                  </a:cubicBezTo>
                  <a:cubicBezTo>
                    <a:pt x="0" y="562"/>
                    <a:pt x="283" y="0"/>
                    <a:pt x="957" y="0"/>
                  </a:cubicBezTo>
                  <a:cubicBezTo>
                    <a:pt x="1638" y="0"/>
                    <a:pt x="1909" y="595"/>
                    <a:pt x="1889" y="1190"/>
                  </a:cubicBezTo>
                  <a:lnTo>
                    <a:pt x="259" y="1190"/>
                  </a:lnTo>
                  <a:close/>
                  <a:moveTo>
                    <a:pt x="1630" y="973"/>
                  </a:moveTo>
                  <a:cubicBezTo>
                    <a:pt x="1618" y="583"/>
                    <a:pt x="1375" y="217"/>
                    <a:pt x="957" y="217"/>
                  </a:cubicBezTo>
                  <a:cubicBezTo>
                    <a:pt x="534" y="217"/>
                    <a:pt x="300" y="587"/>
                    <a:pt x="259" y="973"/>
                  </a:cubicBezTo>
                  <a:lnTo>
                    <a:pt x="1630" y="9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49">
              <a:extLst>
                <a:ext uri="{FF2B5EF4-FFF2-40B4-BE49-F238E27FC236}">
                  <a16:creationId xmlns:a16="http://schemas.microsoft.com/office/drawing/2014/main" id="{7EC12766-8261-4E33-9793-10C144678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7849" y="6375912"/>
              <a:ext cx="131626" cy="210034"/>
            </a:xfrm>
            <a:custGeom>
              <a:avLst/>
              <a:gdLst>
                <a:gd name="T0" fmla="*/ 1897 w 1897"/>
                <a:gd name="T1" fmla="*/ 2007 h 3026"/>
                <a:gd name="T2" fmla="*/ 957 w 1897"/>
                <a:gd name="T3" fmla="*/ 3026 h 3026"/>
                <a:gd name="T4" fmla="*/ 78 w 1897"/>
                <a:gd name="T5" fmla="*/ 2385 h 3026"/>
                <a:gd name="T6" fmla="*/ 337 w 1897"/>
                <a:gd name="T7" fmla="*/ 2385 h 3026"/>
                <a:gd name="T8" fmla="*/ 957 w 1897"/>
                <a:gd name="T9" fmla="*/ 2808 h 3026"/>
                <a:gd name="T10" fmla="*/ 1638 w 1897"/>
                <a:gd name="T11" fmla="*/ 2007 h 3026"/>
                <a:gd name="T12" fmla="*/ 1638 w 1897"/>
                <a:gd name="T13" fmla="*/ 1720 h 3026"/>
                <a:gd name="T14" fmla="*/ 1630 w 1897"/>
                <a:gd name="T15" fmla="*/ 1720 h 3026"/>
                <a:gd name="T16" fmla="*/ 957 w 1897"/>
                <a:gd name="T17" fmla="*/ 2155 h 3026"/>
                <a:gd name="T18" fmla="*/ 0 w 1897"/>
                <a:gd name="T19" fmla="*/ 1067 h 3026"/>
                <a:gd name="T20" fmla="*/ 957 w 1897"/>
                <a:gd name="T21" fmla="*/ 0 h 3026"/>
                <a:gd name="T22" fmla="*/ 1630 w 1897"/>
                <a:gd name="T23" fmla="*/ 427 h 3026"/>
                <a:gd name="T24" fmla="*/ 1638 w 1897"/>
                <a:gd name="T25" fmla="*/ 427 h 3026"/>
                <a:gd name="T26" fmla="*/ 1638 w 1897"/>
                <a:gd name="T27" fmla="*/ 61 h 3026"/>
                <a:gd name="T28" fmla="*/ 1897 w 1897"/>
                <a:gd name="T29" fmla="*/ 61 h 3026"/>
                <a:gd name="T30" fmla="*/ 1897 w 1897"/>
                <a:gd name="T31" fmla="*/ 2007 h 3026"/>
                <a:gd name="T32" fmla="*/ 1638 w 1897"/>
                <a:gd name="T33" fmla="*/ 1096 h 3026"/>
                <a:gd name="T34" fmla="*/ 957 w 1897"/>
                <a:gd name="T35" fmla="*/ 217 h 3026"/>
                <a:gd name="T36" fmla="*/ 259 w 1897"/>
                <a:gd name="T37" fmla="*/ 1096 h 3026"/>
                <a:gd name="T38" fmla="*/ 957 w 1897"/>
                <a:gd name="T39" fmla="*/ 1938 h 3026"/>
                <a:gd name="T40" fmla="*/ 1638 w 1897"/>
                <a:gd name="T41" fmla="*/ 1096 h 3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97" h="3026">
                  <a:moveTo>
                    <a:pt x="1897" y="2007"/>
                  </a:moveTo>
                  <a:cubicBezTo>
                    <a:pt x="1893" y="2640"/>
                    <a:pt x="1651" y="3026"/>
                    <a:pt x="957" y="3026"/>
                  </a:cubicBezTo>
                  <a:cubicBezTo>
                    <a:pt x="534" y="3026"/>
                    <a:pt x="115" y="2837"/>
                    <a:pt x="78" y="2385"/>
                  </a:cubicBezTo>
                  <a:cubicBezTo>
                    <a:pt x="337" y="2385"/>
                    <a:pt x="337" y="2385"/>
                    <a:pt x="337" y="2385"/>
                  </a:cubicBezTo>
                  <a:cubicBezTo>
                    <a:pt x="394" y="2697"/>
                    <a:pt x="669" y="2808"/>
                    <a:pt x="957" y="2808"/>
                  </a:cubicBezTo>
                  <a:cubicBezTo>
                    <a:pt x="1433" y="2808"/>
                    <a:pt x="1638" y="2525"/>
                    <a:pt x="1638" y="2007"/>
                  </a:cubicBezTo>
                  <a:cubicBezTo>
                    <a:pt x="1638" y="1720"/>
                    <a:pt x="1638" y="1720"/>
                    <a:pt x="1638" y="1720"/>
                  </a:cubicBezTo>
                  <a:cubicBezTo>
                    <a:pt x="1630" y="1720"/>
                    <a:pt x="1630" y="1720"/>
                    <a:pt x="1630" y="1720"/>
                  </a:cubicBezTo>
                  <a:cubicBezTo>
                    <a:pt x="1511" y="1979"/>
                    <a:pt x="1260" y="2155"/>
                    <a:pt x="957" y="2155"/>
                  </a:cubicBezTo>
                  <a:cubicBezTo>
                    <a:pt x="279" y="2155"/>
                    <a:pt x="0" y="1671"/>
                    <a:pt x="0" y="1067"/>
                  </a:cubicBezTo>
                  <a:cubicBezTo>
                    <a:pt x="0" y="484"/>
                    <a:pt x="345" y="0"/>
                    <a:pt x="957" y="0"/>
                  </a:cubicBezTo>
                  <a:cubicBezTo>
                    <a:pt x="1265" y="0"/>
                    <a:pt x="1527" y="192"/>
                    <a:pt x="1630" y="427"/>
                  </a:cubicBezTo>
                  <a:cubicBezTo>
                    <a:pt x="1638" y="427"/>
                    <a:pt x="1638" y="427"/>
                    <a:pt x="1638" y="427"/>
                  </a:cubicBezTo>
                  <a:cubicBezTo>
                    <a:pt x="1638" y="61"/>
                    <a:pt x="1638" y="61"/>
                    <a:pt x="1638" y="61"/>
                  </a:cubicBezTo>
                  <a:cubicBezTo>
                    <a:pt x="1897" y="61"/>
                    <a:pt x="1897" y="61"/>
                    <a:pt x="1897" y="61"/>
                  </a:cubicBezTo>
                  <a:lnTo>
                    <a:pt x="1897" y="2007"/>
                  </a:lnTo>
                  <a:close/>
                  <a:moveTo>
                    <a:pt x="1638" y="1096"/>
                  </a:moveTo>
                  <a:cubicBezTo>
                    <a:pt x="1638" y="681"/>
                    <a:pt x="1445" y="217"/>
                    <a:pt x="957" y="217"/>
                  </a:cubicBezTo>
                  <a:cubicBezTo>
                    <a:pt x="464" y="217"/>
                    <a:pt x="259" y="656"/>
                    <a:pt x="259" y="1096"/>
                  </a:cubicBezTo>
                  <a:cubicBezTo>
                    <a:pt x="259" y="1523"/>
                    <a:pt x="480" y="1938"/>
                    <a:pt x="957" y="1938"/>
                  </a:cubicBezTo>
                  <a:cubicBezTo>
                    <a:pt x="1404" y="1938"/>
                    <a:pt x="1638" y="1527"/>
                    <a:pt x="1638" y="109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2" name="Freeform 50">
              <a:extLst>
                <a:ext uri="{FF2B5EF4-FFF2-40B4-BE49-F238E27FC236}">
                  <a16:creationId xmlns:a16="http://schemas.microsoft.com/office/drawing/2014/main" id="{E19668B1-09E5-499E-A76C-4EC6469DF8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3857" y="6323716"/>
              <a:ext cx="17928" cy="203453"/>
            </a:xfrm>
            <a:custGeom>
              <a:avLst/>
              <a:gdLst>
                <a:gd name="T0" fmla="*/ 0 w 158"/>
                <a:gd name="T1" fmla="*/ 0 h 1793"/>
                <a:gd name="T2" fmla="*/ 158 w 158"/>
                <a:gd name="T3" fmla="*/ 0 h 1793"/>
                <a:gd name="T4" fmla="*/ 158 w 158"/>
                <a:gd name="T5" fmla="*/ 253 h 1793"/>
                <a:gd name="T6" fmla="*/ 0 w 158"/>
                <a:gd name="T7" fmla="*/ 253 h 1793"/>
                <a:gd name="T8" fmla="*/ 0 w 158"/>
                <a:gd name="T9" fmla="*/ 0 h 1793"/>
                <a:gd name="T10" fmla="*/ 0 w 158"/>
                <a:gd name="T11" fmla="*/ 497 h 1793"/>
                <a:gd name="T12" fmla="*/ 158 w 158"/>
                <a:gd name="T13" fmla="*/ 497 h 1793"/>
                <a:gd name="T14" fmla="*/ 158 w 158"/>
                <a:gd name="T15" fmla="*/ 1793 h 1793"/>
                <a:gd name="T16" fmla="*/ 0 w 158"/>
                <a:gd name="T17" fmla="*/ 1793 h 1793"/>
                <a:gd name="T18" fmla="*/ 0 w 158"/>
                <a:gd name="T19" fmla="*/ 497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1793">
                  <a:moveTo>
                    <a:pt x="0" y="0"/>
                  </a:moveTo>
                  <a:lnTo>
                    <a:pt x="158" y="0"/>
                  </a:lnTo>
                  <a:lnTo>
                    <a:pt x="158" y="253"/>
                  </a:lnTo>
                  <a:lnTo>
                    <a:pt x="0" y="253"/>
                  </a:lnTo>
                  <a:lnTo>
                    <a:pt x="0" y="0"/>
                  </a:lnTo>
                  <a:close/>
                  <a:moveTo>
                    <a:pt x="0" y="497"/>
                  </a:moveTo>
                  <a:lnTo>
                    <a:pt x="158" y="497"/>
                  </a:lnTo>
                  <a:lnTo>
                    <a:pt x="158" y="1793"/>
                  </a:lnTo>
                  <a:lnTo>
                    <a:pt x="0" y="1793"/>
                  </a:lnTo>
                  <a:lnTo>
                    <a:pt x="0" y="4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3" name="Freeform 51">
              <a:extLst>
                <a:ext uri="{FF2B5EF4-FFF2-40B4-BE49-F238E27FC236}">
                  <a16:creationId xmlns:a16="http://schemas.microsoft.com/office/drawing/2014/main" id="{832E2A11-DA40-4C41-BD2C-00E8C4B9B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997" y="6375912"/>
              <a:ext cx="119371" cy="155568"/>
            </a:xfrm>
            <a:custGeom>
              <a:avLst/>
              <a:gdLst>
                <a:gd name="T0" fmla="*/ 1388 w 1720"/>
                <a:gd name="T1" fmla="*/ 681 h 2241"/>
                <a:gd name="T2" fmla="*/ 834 w 1720"/>
                <a:gd name="T3" fmla="*/ 217 h 2241"/>
                <a:gd name="T4" fmla="*/ 333 w 1720"/>
                <a:gd name="T5" fmla="*/ 583 h 2241"/>
                <a:gd name="T6" fmla="*/ 772 w 1720"/>
                <a:gd name="T7" fmla="*/ 940 h 2241"/>
                <a:gd name="T8" fmla="*/ 1117 w 1720"/>
                <a:gd name="T9" fmla="*/ 1018 h 2241"/>
                <a:gd name="T10" fmla="*/ 1720 w 1720"/>
                <a:gd name="T11" fmla="*/ 1605 h 2241"/>
                <a:gd name="T12" fmla="*/ 871 w 1720"/>
                <a:gd name="T13" fmla="*/ 2241 h 2241"/>
                <a:gd name="T14" fmla="*/ 0 w 1720"/>
                <a:gd name="T15" fmla="*/ 1494 h 2241"/>
                <a:gd name="T16" fmla="*/ 259 w 1720"/>
                <a:gd name="T17" fmla="*/ 1494 h 2241"/>
                <a:gd name="T18" fmla="*/ 883 w 1720"/>
                <a:gd name="T19" fmla="*/ 2024 h 2241"/>
                <a:gd name="T20" fmla="*/ 1462 w 1720"/>
                <a:gd name="T21" fmla="*/ 1621 h 2241"/>
                <a:gd name="T22" fmla="*/ 998 w 1720"/>
                <a:gd name="T23" fmla="*/ 1235 h 2241"/>
                <a:gd name="T24" fmla="*/ 665 w 1720"/>
                <a:gd name="T25" fmla="*/ 1161 h 2241"/>
                <a:gd name="T26" fmla="*/ 74 w 1720"/>
                <a:gd name="T27" fmla="*/ 595 h 2241"/>
                <a:gd name="T28" fmla="*/ 871 w 1720"/>
                <a:gd name="T29" fmla="*/ 0 h 2241"/>
                <a:gd name="T30" fmla="*/ 1647 w 1720"/>
                <a:gd name="T31" fmla="*/ 681 h 2241"/>
                <a:gd name="T32" fmla="*/ 1388 w 1720"/>
                <a:gd name="T33" fmla="*/ 681 h 2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0" h="2241">
                  <a:moveTo>
                    <a:pt x="1388" y="681"/>
                  </a:moveTo>
                  <a:cubicBezTo>
                    <a:pt x="1376" y="361"/>
                    <a:pt x="1129" y="217"/>
                    <a:pt x="834" y="217"/>
                  </a:cubicBezTo>
                  <a:cubicBezTo>
                    <a:pt x="604" y="217"/>
                    <a:pt x="333" y="307"/>
                    <a:pt x="333" y="583"/>
                  </a:cubicBezTo>
                  <a:cubicBezTo>
                    <a:pt x="333" y="813"/>
                    <a:pt x="595" y="895"/>
                    <a:pt x="772" y="940"/>
                  </a:cubicBezTo>
                  <a:cubicBezTo>
                    <a:pt x="1117" y="1018"/>
                    <a:pt x="1117" y="1018"/>
                    <a:pt x="1117" y="1018"/>
                  </a:cubicBezTo>
                  <a:cubicBezTo>
                    <a:pt x="1412" y="1063"/>
                    <a:pt x="1720" y="1235"/>
                    <a:pt x="1720" y="1605"/>
                  </a:cubicBezTo>
                  <a:cubicBezTo>
                    <a:pt x="1720" y="2065"/>
                    <a:pt x="1265" y="2241"/>
                    <a:pt x="871" y="2241"/>
                  </a:cubicBezTo>
                  <a:cubicBezTo>
                    <a:pt x="378" y="2241"/>
                    <a:pt x="41" y="2011"/>
                    <a:pt x="0" y="1494"/>
                  </a:cubicBezTo>
                  <a:cubicBezTo>
                    <a:pt x="259" y="1494"/>
                    <a:pt x="259" y="1494"/>
                    <a:pt x="259" y="1494"/>
                  </a:cubicBezTo>
                  <a:cubicBezTo>
                    <a:pt x="279" y="1843"/>
                    <a:pt x="538" y="2024"/>
                    <a:pt x="883" y="2024"/>
                  </a:cubicBezTo>
                  <a:cubicBezTo>
                    <a:pt x="1125" y="2024"/>
                    <a:pt x="1462" y="1917"/>
                    <a:pt x="1462" y="1621"/>
                  </a:cubicBezTo>
                  <a:cubicBezTo>
                    <a:pt x="1462" y="1375"/>
                    <a:pt x="1232" y="1293"/>
                    <a:pt x="998" y="1235"/>
                  </a:cubicBezTo>
                  <a:cubicBezTo>
                    <a:pt x="665" y="1161"/>
                    <a:pt x="665" y="1161"/>
                    <a:pt x="665" y="1161"/>
                  </a:cubicBezTo>
                  <a:cubicBezTo>
                    <a:pt x="329" y="1071"/>
                    <a:pt x="74" y="956"/>
                    <a:pt x="74" y="595"/>
                  </a:cubicBezTo>
                  <a:cubicBezTo>
                    <a:pt x="74" y="164"/>
                    <a:pt x="497" y="0"/>
                    <a:pt x="871" y="0"/>
                  </a:cubicBezTo>
                  <a:cubicBezTo>
                    <a:pt x="1293" y="0"/>
                    <a:pt x="1630" y="221"/>
                    <a:pt x="1647" y="681"/>
                  </a:cubicBezTo>
                  <a:lnTo>
                    <a:pt x="1388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86934F0-8E5C-4FAD-A663-F3B856618EEC}"/>
              </a:ext>
            </a:extLst>
          </p:cNvPr>
          <p:cNvSpPr txBox="1"/>
          <p:nvPr/>
        </p:nvSpPr>
        <p:spPr>
          <a:xfrm>
            <a:off x="10180454" y="6477123"/>
            <a:ext cx="79829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 noProof="0" dirty="0">
                <a:solidFill>
                  <a:schemeClr val="bg2"/>
                </a:solidFill>
              </a:rPr>
              <a:t>Fin</a:t>
            </a:r>
            <a:r>
              <a:rPr lang="en-GB" sz="900" baseline="0" noProof="0" dirty="0">
                <a:solidFill>
                  <a:schemeClr val="bg2"/>
                </a:solidFill>
              </a:rPr>
              <a:t> </a:t>
            </a:r>
            <a:r>
              <a:rPr lang="en-GB" sz="900" baseline="0" noProof="0" dirty="0" err="1">
                <a:solidFill>
                  <a:schemeClr val="bg2"/>
                </a:solidFill>
              </a:rPr>
              <a:t>janvier</a:t>
            </a:r>
            <a:r>
              <a:rPr lang="en-GB" sz="900" baseline="0" noProof="0" dirty="0">
                <a:solidFill>
                  <a:schemeClr val="bg2"/>
                </a:solidFill>
              </a:rPr>
              <a:t> </a:t>
            </a:r>
            <a:r>
              <a:rPr lang="en-GB" sz="900" noProof="0" dirty="0">
                <a:solidFill>
                  <a:schemeClr val="bg2"/>
                </a:solidFill>
              </a:rPr>
              <a:t>2019</a:t>
            </a:r>
            <a:endParaRPr lang="en-GB" sz="900" b="1" noProof="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263D01-6A3C-4D96-B825-585A9D3AF707}"/>
              </a:ext>
            </a:extLst>
          </p:cNvPr>
          <p:cNvSpPr txBox="1"/>
          <p:nvPr/>
        </p:nvSpPr>
        <p:spPr>
          <a:xfrm>
            <a:off x="11132567" y="6374124"/>
            <a:ext cx="15549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fld id="{D41813C2-238D-41F4-BFC9-00234CF6627A}" type="slidenum">
              <a:rPr lang="en-GB" sz="1000" noProof="0" smtClean="0">
                <a:solidFill>
                  <a:schemeClr val="accent5"/>
                </a:solidFill>
              </a:rPr>
              <a:pPr algn="ctr"/>
              <a:t>‹#›</a:t>
            </a:fld>
            <a:endParaRPr lang="en-GB" sz="1000" b="1" noProof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7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9" r:id="rId12"/>
    <p:sldLayoutId id="2147483700" r:id="rId13"/>
    <p:sldLayoutId id="2147483701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703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0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egoe UI" panose="020B0604020202020204" pitchFamily="34" charset="0"/>
        <a:buNone/>
        <a:defRPr sz="2400" b="0" kern="1200">
          <a:solidFill>
            <a:schemeClr val="accent2"/>
          </a:solidFill>
          <a:latin typeface="+mj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600"/>
        </a:spcBef>
        <a:buFont typeface="Segoe UI" panose="020B0604020202020204" pitchFamily="34" charset="0"/>
        <a:buNone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324000" indent="-324000" algn="l" defTabSz="6858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90000"/>
        <a:buFont typeface="Segoe UI" panose="020B0502040204020203" pitchFamily="34" charset="0"/>
        <a:buChar char="▬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669925" indent="-324000" algn="l" defTabSz="685800" rtl="0" eaLnBrk="1" latinLnBrk="0" hangingPunct="1">
        <a:lnSpc>
          <a:spcPct val="100000"/>
        </a:lnSpc>
        <a:spcBef>
          <a:spcPts val="600"/>
        </a:spcBef>
        <a:buClr>
          <a:schemeClr val="accent5"/>
        </a:buClr>
        <a:buSzPct val="90000"/>
        <a:buFont typeface="Segoe UI" panose="020B0502040204020203" pitchFamily="34" charset="0"/>
        <a:buChar char="▬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869950" indent="-260350" algn="l" defTabSz="685800" rtl="0" eaLnBrk="1" latinLnBrk="0" hangingPunct="1">
        <a:lnSpc>
          <a:spcPct val="100000"/>
        </a:lnSpc>
        <a:spcBef>
          <a:spcPts val="600"/>
        </a:spcBef>
        <a:buClr>
          <a:schemeClr val="accent5"/>
        </a:buClr>
        <a:buSzPct val="110000"/>
        <a:buFont typeface="Webdings" panose="05030102010509060703" pitchFamily="18" charset="2"/>
        <a:buChar char="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Segoe UI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Segoe UI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Segoe UI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Segoe UI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png"/><Relationship Id="rId7" Type="http://schemas.openxmlformats.org/officeDocument/2006/relationships/customXml" Target="../ink/ink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customXml" Target="../ink/ink1.xml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customXml" Target="../ink/ink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103756" y="5050977"/>
            <a:ext cx="9983449" cy="308860"/>
          </a:xfrm>
        </p:spPr>
        <p:txBody>
          <a:bodyPr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PACOC MTR – April 2024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73769" y="2743496"/>
            <a:ext cx="10644462" cy="2031325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Consultancy services for the FUNAFUTI water AND SANITATION project (FWSP)</a:t>
            </a:r>
            <a:br>
              <a:rPr lang="en-GB" dirty="0"/>
            </a:br>
            <a:r>
              <a:rPr lang="en-GB" dirty="0">
                <a:solidFill>
                  <a:schemeClr val="accent5"/>
                </a:solidFill>
              </a:rPr>
              <a:t>PROJECT PREPARATION PHASE 1 &amp; PHASE 2</a:t>
            </a:r>
            <a:br>
              <a:rPr lang="en-GB" dirty="0">
                <a:solidFill>
                  <a:schemeClr val="accent5"/>
                </a:solidFill>
              </a:rPr>
            </a:br>
            <a:r>
              <a:rPr lang="en-GB" sz="2400" dirty="0">
                <a:solidFill>
                  <a:schemeClr val="accent5"/>
                </a:solidFill>
              </a:rPr>
              <a:t>Consultant’s Presentation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F1B2AD-D5EA-48B3-B8CC-F17BD7FF95F3}"/>
              </a:ext>
            </a:extLst>
          </p:cNvPr>
          <p:cNvSpPr/>
          <p:nvPr/>
        </p:nvSpPr>
        <p:spPr>
          <a:xfrm>
            <a:off x="-1804068" y="9241415"/>
            <a:ext cx="5187038" cy="42439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sz="1200" dirty="0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269F753F-B6D9-44AC-A074-BFB9EBC5B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348" y="5628117"/>
            <a:ext cx="1071562" cy="1130278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F9EBDC0-D40B-47BA-BAFB-85EBF1550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232" y="5632064"/>
            <a:ext cx="1071562" cy="1071562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D815732-A92B-4FD0-ABF9-BB5930F97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740" y="1389032"/>
            <a:ext cx="1335301" cy="1047521"/>
          </a:xfrm>
          <a:prstGeom prst="rect">
            <a:avLst/>
          </a:prstGeom>
        </p:spPr>
      </p:pic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DB83411E-2459-D543-582C-56E9A687A8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7037" y="5602706"/>
            <a:ext cx="895350" cy="1181100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1B1A1C9E-EA73-5B27-83AD-3D35C402F8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9630" y="5632064"/>
            <a:ext cx="11334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5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3353AAF-D46E-416F-B639-491156D2F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32056"/>
            <a:ext cx="10752000" cy="392415"/>
          </a:xfrm>
        </p:spPr>
        <p:txBody>
          <a:bodyPr/>
          <a:lstStyle/>
          <a:p>
            <a:r>
              <a:rPr lang="en-GB" cap="none" dirty="0"/>
              <a:t>Feasibility Investments – </a:t>
            </a:r>
            <a:r>
              <a:rPr lang="en-GB" sz="2400" cap="none" dirty="0"/>
              <a:t>Future Funafuti – 2030 and 2040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45A8BA-8C4D-4411-ACFE-128C1160AAB3}"/>
              </a:ext>
            </a:extLst>
          </p:cNvPr>
          <p:cNvSpPr/>
          <p:nvPr/>
        </p:nvSpPr>
        <p:spPr>
          <a:xfrm>
            <a:off x="9809825" y="6362219"/>
            <a:ext cx="1260629" cy="288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4DAC0-258F-44E2-B872-6349A570D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92" y="5727128"/>
            <a:ext cx="1943100" cy="923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0AE34D-0FA6-4278-B4D0-BBDA666C1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934" y="5814282"/>
            <a:ext cx="1754520" cy="8367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901B02-B72E-4E0E-8703-E116DA33D7B3}"/>
              </a:ext>
            </a:extLst>
          </p:cNvPr>
          <p:cNvSpPr/>
          <p:nvPr/>
        </p:nvSpPr>
        <p:spPr>
          <a:xfrm>
            <a:off x="11172455" y="5934788"/>
            <a:ext cx="599089" cy="59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11.</a:t>
            </a:r>
            <a:endParaRPr lang="en-AU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An aerial view of a small town&#10;&#10;Description automatically generated with low confidence">
            <a:extLst>
              <a:ext uri="{FF2B5EF4-FFF2-40B4-BE49-F238E27FC236}">
                <a16:creationId xmlns:a16="http://schemas.microsoft.com/office/drawing/2014/main" id="{D732D3EE-E231-4B21-877E-DD7EFC147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56" y="944174"/>
            <a:ext cx="3695877" cy="2077421"/>
          </a:xfrm>
          <a:prstGeom prst="rect">
            <a:avLst/>
          </a:prstGeom>
        </p:spPr>
      </p:pic>
      <p:pic>
        <p:nvPicPr>
          <p:cNvPr id="9" name="Picture 8" descr="An aerial view of a small town&#10;&#10;Description automatically generated with low confidence">
            <a:extLst>
              <a:ext uri="{FF2B5EF4-FFF2-40B4-BE49-F238E27FC236}">
                <a16:creationId xmlns:a16="http://schemas.microsoft.com/office/drawing/2014/main" id="{EA4BDA3E-CCE6-47E5-A2A8-22E5FAA45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099" y="4615265"/>
            <a:ext cx="3747814" cy="2106614"/>
          </a:xfrm>
          <a:prstGeom prst="rect">
            <a:avLst/>
          </a:prstGeom>
        </p:spPr>
      </p:pic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58312130-E49C-4FF8-9850-155A5497C977}"/>
              </a:ext>
            </a:extLst>
          </p:cNvPr>
          <p:cNvSpPr/>
          <p:nvPr/>
        </p:nvSpPr>
        <p:spPr>
          <a:xfrm>
            <a:off x="420456" y="944174"/>
            <a:ext cx="930587" cy="522273"/>
          </a:xfrm>
          <a:prstGeom prst="foldedCorne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2030</a:t>
            </a:r>
            <a:endParaRPr lang="en-AU" sz="3200" dirty="0" err="1">
              <a:solidFill>
                <a:schemeClr val="bg1"/>
              </a:solidFill>
            </a:endParaRPr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303611DB-1669-4552-B9ED-51F81A8AA5E1}"/>
              </a:ext>
            </a:extLst>
          </p:cNvPr>
          <p:cNvSpPr/>
          <p:nvPr/>
        </p:nvSpPr>
        <p:spPr>
          <a:xfrm>
            <a:off x="4213099" y="4632464"/>
            <a:ext cx="1032710" cy="519863"/>
          </a:xfrm>
          <a:prstGeom prst="folded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2040</a:t>
            </a:r>
            <a:endParaRPr lang="en-AU" sz="3200" dirty="0" err="1">
              <a:solidFill>
                <a:schemeClr val="bg1"/>
              </a:solidFill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225260B-259B-4235-99CD-0C903A1EC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545" y="3171941"/>
            <a:ext cx="570036" cy="3898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9F1AF4-5EBC-454F-A457-31CB9456BDEE}"/>
              </a:ext>
            </a:extLst>
          </p:cNvPr>
          <p:cNvSpPr/>
          <p:nvPr/>
        </p:nvSpPr>
        <p:spPr>
          <a:xfrm>
            <a:off x="842941" y="3171941"/>
            <a:ext cx="3173340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Projected Population (medium) – 9,685</a:t>
            </a:r>
            <a:endParaRPr lang="en-AU" sz="1400" dirty="0" err="1">
              <a:solidFill>
                <a:schemeClr val="tx1"/>
              </a:solidFill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6460886-5BBB-4B79-B931-285E85D03E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229" y="3757895"/>
            <a:ext cx="450313" cy="3373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B447672-F091-4A67-AD97-3F590F0C3373}"/>
              </a:ext>
            </a:extLst>
          </p:cNvPr>
          <p:cNvSpPr/>
          <p:nvPr/>
        </p:nvSpPr>
        <p:spPr>
          <a:xfrm>
            <a:off x="842941" y="3745605"/>
            <a:ext cx="3180827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Females – 4,610 and Males – 5,075</a:t>
            </a:r>
            <a:endParaRPr lang="en-AU" sz="1400" dirty="0" err="1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C2D876-65BD-490F-A43F-C576818ED21B}"/>
              </a:ext>
            </a:extLst>
          </p:cNvPr>
          <p:cNvSpPr/>
          <p:nvPr/>
        </p:nvSpPr>
        <p:spPr>
          <a:xfrm>
            <a:off x="270055" y="4264017"/>
            <a:ext cx="732660" cy="573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 national population</a:t>
            </a:r>
            <a:endParaRPr lang="en-AU" sz="1200" dirty="0" err="1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CCF233-16D1-4D2D-BB72-956DBB77930F}"/>
              </a:ext>
            </a:extLst>
          </p:cNvPr>
          <p:cNvSpPr/>
          <p:nvPr/>
        </p:nvSpPr>
        <p:spPr>
          <a:xfrm>
            <a:off x="1079566" y="4400128"/>
            <a:ext cx="1943101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In Funafuti – 74.5%</a:t>
            </a:r>
            <a:endParaRPr lang="en-AU" sz="1400" dirty="0" err="1">
              <a:solidFill>
                <a:schemeClr val="tx1"/>
              </a:solidFill>
            </a:endParaRP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70B7FFD8-26CA-45A6-8371-AABE6F6383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304" y="4172894"/>
            <a:ext cx="485190" cy="331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C21A976-211D-473E-8A07-C7ABF33B8C93}"/>
              </a:ext>
            </a:extLst>
          </p:cNvPr>
          <p:cNvSpPr/>
          <p:nvPr/>
        </p:nvSpPr>
        <p:spPr>
          <a:xfrm>
            <a:off x="4667910" y="4153990"/>
            <a:ext cx="3293003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Projected Population (medium) – 11,840</a:t>
            </a:r>
            <a:endParaRPr lang="en-AU" sz="1400" dirty="0" err="1">
              <a:solidFill>
                <a:schemeClr val="tx1"/>
              </a:solidFill>
            </a:endParaRP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36DC7A12-7BC3-47FF-99E7-2067F99E90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4065" y="3648919"/>
            <a:ext cx="469803" cy="35189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73AB862-C352-45C0-81B8-C34AB35632A9}"/>
              </a:ext>
            </a:extLst>
          </p:cNvPr>
          <p:cNvSpPr/>
          <p:nvPr/>
        </p:nvSpPr>
        <p:spPr>
          <a:xfrm>
            <a:off x="4682902" y="3631225"/>
            <a:ext cx="2935981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Females – 5,636 and Males – 6,204</a:t>
            </a:r>
            <a:endParaRPr lang="en-AU" sz="1400" dirty="0" err="1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AE745E-6598-4143-B379-132A68B41CF4}"/>
              </a:ext>
            </a:extLst>
          </p:cNvPr>
          <p:cNvSpPr/>
          <p:nvPr/>
        </p:nvSpPr>
        <p:spPr>
          <a:xfrm>
            <a:off x="5711572" y="2291552"/>
            <a:ext cx="750865" cy="571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 national population</a:t>
            </a:r>
            <a:endParaRPr lang="en-AU" sz="1200" dirty="0" err="1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3D474B-4BA0-4439-9DD1-92886DFAC3B2}"/>
              </a:ext>
            </a:extLst>
          </p:cNvPr>
          <p:cNvSpPr/>
          <p:nvPr/>
        </p:nvSpPr>
        <p:spPr>
          <a:xfrm>
            <a:off x="5115455" y="3062530"/>
            <a:ext cx="1943101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In Funafuti – 80.0%</a:t>
            </a:r>
            <a:endParaRPr lang="en-AU" sz="1400" dirty="0" err="1">
              <a:solidFill>
                <a:schemeClr val="tx1"/>
              </a:solidFill>
            </a:endParaRPr>
          </a:p>
        </p:txBody>
      </p:sp>
      <p:pic>
        <p:nvPicPr>
          <p:cNvPr id="2" name="Picture 1" descr="An aerial view of a small town&#10;&#10;Description automatically generated with low confidence">
            <a:extLst>
              <a:ext uri="{FF2B5EF4-FFF2-40B4-BE49-F238E27FC236}">
                <a16:creationId xmlns:a16="http://schemas.microsoft.com/office/drawing/2014/main" id="{449DD713-2B2B-2105-2E88-B01E46658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254" y="944174"/>
            <a:ext cx="3695876" cy="2077420"/>
          </a:xfrm>
          <a:prstGeom prst="rect">
            <a:avLst/>
          </a:prstGeom>
        </p:spPr>
      </p:pic>
      <p:sp>
        <p:nvSpPr>
          <p:cNvPr id="12" name="Rectangle: Folded Corner 11">
            <a:extLst>
              <a:ext uri="{FF2B5EF4-FFF2-40B4-BE49-F238E27FC236}">
                <a16:creationId xmlns:a16="http://schemas.microsoft.com/office/drawing/2014/main" id="{4DFB0FC9-DD1F-156E-E7A9-ABBC277E90EF}"/>
              </a:ext>
            </a:extLst>
          </p:cNvPr>
          <p:cNvSpPr/>
          <p:nvPr/>
        </p:nvSpPr>
        <p:spPr>
          <a:xfrm>
            <a:off x="8283224" y="931830"/>
            <a:ext cx="1032710" cy="519863"/>
          </a:xfrm>
          <a:prstGeom prst="folded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2050</a:t>
            </a:r>
            <a:endParaRPr lang="en-AU" sz="3200" dirty="0" err="1">
              <a:solidFill>
                <a:schemeClr val="bg1"/>
              </a:solidFill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E6DDFF7-7673-482D-961F-252C1197A4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2900" y="3161835"/>
            <a:ext cx="570036" cy="38980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EDE1D52-E969-D47C-656E-B322102E989A}"/>
              </a:ext>
            </a:extLst>
          </p:cNvPr>
          <p:cNvSpPr/>
          <p:nvPr/>
        </p:nvSpPr>
        <p:spPr>
          <a:xfrm>
            <a:off x="8675945" y="3192153"/>
            <a:ext cx="3316185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Projected Population (medium) – 14,565</a:t>
            </a:r>
            <a:endParaRPr lang="en-AU" sz="1400" dirty="0" err="1">
              <a:solidFill>
                <a:schemeClr val="tx1"/>
              </a:solidFill>
            </a:endParaRPr>
          </a:p>
        </p:txBody>
      </p: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79239417-1CCF-6AA5-4AA2-6F06EAC937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2896" y="3795130"/>
            <a:ext cx="450313" cy="3373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410B91A-838B-D2BE-56E6-95C57FF81132}"/>
              </a:ext>
            </a:extLst>
          </p:cNvPr>
          <p:cNvSpPr/>
          <p:nvPr/>
        </p:nvSpPr>
        <p:spPr>
          <a:xfrm>
            <a:off x="8649763" y="3732304"/>
            <a:ext cx="3180827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Females – 6,933 and Males – 7,632</a:t>
            </a:r>
            <a:endParaRPr lang="en-AU" sz="1400" dirty="0" err="1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FC9373-92BF-2DCA-2F55-0BDDC4AEFB3A}"/>
              </a:ext>
            </a:extLst>
          </p:cNvPr>
          <p:cNvSpPr/>
          <p:nvPr/>
        </p:nvSpPr>
        <p:spPr>
          <a:xfrm>
            <a:off x="8011588" y="4298045"/>
            <a:ext cx="732660" cy="573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 national population</a:t>
            </a:r>
            <a:endParaRPr lang="en-AU" sz="1200" dirty="0" err="1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8697510-43F6-B571-C93F-B441895B0ABD}"/>
              </a:ext>
            </a:extLst>
          </p:cNvPr>
          <p:cNvSpPr/>
          <p:nvPr/>
        </p:nvSpPr>
        <p:spPr>
          <a:xfrm>
            <a:off x="9029797" y="4400128"/>
            <a:ext cx="1943101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In Funafuti – 85.0%</a:t>
            </a:r>
            <a:endParaRPr lang="en-AU" sz="14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45A8BA-8C4D-4411-ACFE-128C1160AAB3}"/>
              </a:ext>
            </a:extLst>
          </p:cNvPr>
          <p:cNvSpPr/>
          <p:nvPr/>
        </p:nvSpPr>
        <p:spPr>
          <a:xfrm>
            <a:off x="9809825" y="6362219"/>
            <a:ext cx="1260629" cy="288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4DAC0-258F-44E2-B872-6349A570D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92" y="5727128"/>
            <a:ext cx="1943100" cy="923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0AE34D-0FA6-4278-B4D0-BBDA666C1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934" y="5814282"/>
            <a:ext cx="1754520" cy="8367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901B02-B72E-4E0E-8703-E116DA33D7B3}"/>
              </a:ext>
            </a:extLst>
          </p:cNvPr>
          <p:cNvSpPr/>
          <p:nvPr/>
        </p:nvSpPr>
        <p:spPr>
          <a:xfrm>
            <a:off x="11172455" y="5934788"/>
            <a:ext cx="599089" cy="59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12.</a:t>
            </a: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12" name="Titre 3">
            <a:extLst>
              <a:ext uri="{FF2B5EF4-FFF2-40B4-BE49-F238E27FC236}">
                <a16:creationId xmlns:a16="http://schemas.microsoft.com/office/drawing/2014/main" id="{0D5762B8-9558-7DF0-FC7F-5E7BA1D18D14}"/>
              </a:ext>
            </a:extLst>
          </p:cNvPr>
          <p:cNvSpPr txBox="1">
            <a:spLocks/>
          </p:cNvSpPr>
          <p:nvPr/>
        </p:nvSpPr>
        <p:spPr>
          <a:xfrm>
            <a:off x="719999" y="256096"/>
            <a:ext cx="10752000" cy="39241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cap="none" dirty="0"/>
              <a:t>Feasibility Investments – </a:t>
            </a:r>
            <a:r>
              <a:rPr lang="en-GB" sz="2400" cap="none" dirty="0"/>
              <a:t>Future Funafuti – 2030, 2040 and 2050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D42B3B0-60D0-2C0B-5E78-603EFEDDC0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259729"/>
              </p:ext>
            </p:extLst>
          </p:nvPr>
        </p:nvGraphicFramePr>
        <p:xfrm>
          <a:off x="2134422" y="671478"/>
          <a:ext cx="8845963" cy="56677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7840">
                  <a:extLst>
                    <a:ext uri="{9D8B030D-6E8A-4147-A177-3AD203B41FA5}">
                      <a16:colId xmlns:a16="http://schemas.microsoft.com/office/drawing/2014/main" val="3697189685"/>
                    </a:ext>
                  </a:extLst>
                </a:gridCol>
                <a:gridCol w="1349315">
                  <a:extLst>
                    <a:ext uri="{9D8B030D-6E8A-4147-A177-3AD203B41FA5}">
                      <a16:colId xmlns:a16="http://schemas.microsoft.com/office/drawing/2014/main" val="2482050558"/>
                    </a:ext>
                  </a:extLst>
                </a:gridCol>
                <a:gridCol w="1528997">
                  <a:extLst>
                    <a:ext uri="{9D8B030D-6E8A-4147-A177-3AD203B41FA5}">
                      <a16:colId xmlns:a16="http://schemas.microsoft.com/office/drawing/2014/main" val="1605566194"/>
                    </a:ext>
                  </a:extLst>
                </a:gridCol>
                <a:gridCol w="3378425">
                  <a:extLst>
                    <a:ext uri="{9D8B030D-6E8A-4147-A177-3AD203B41FA5}">
                      <a16:colId xmlns:a16="http://schemas.microsoft.com/office/drawing/2014/main" val="3957426567"/>
                    </a:ext>
                  </a:extLst>
                </a:gridCol>
                <a:gridCol w="1051386">
                  <a:extLst>
                    <a:ext uri="{9D8B030D-6E8A-4147-A177-3AD203B41FA5}">
                      <a16:colId xmlns:a16="http://schemas.microsoft.com/office/drawing/2014/main" val="4191146299"/>
                    </a:ext>
                  </a:extLst>
                </a:gridCol>
              </a:tblGrid>
              <a:tr h="69953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Access Level and Typical Volumes used in the home </a:t>
                      </a:r>
                      <a:r>
                        <a:rPr lang="en-GB" sz="1100" baseline="30000" dirty="0">
                          <a:effectLst/>
                        </a:rPr>
                        <a:t>a</a:t>
                      </a:r>
                      <a:endParaRPr lang="en-AU" sz="11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9" marR="6630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Accessibility of Water Supply</a:t>
                      </a:r>
                      <a:endParaRPr lang="en-AU" sz="11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9" marR="6630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100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No of Households Covered with metered connection</a:t>
                      </a:r>
                    </a:p>
                  </a:txBody>
                  <a:tcPr marL="66309" marR="6630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Adequacy for Health Needs</a:t>
                      </a:r>
                      <a:endParaRPr lang="en-AU" sz="11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9" marR="6630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Level of Health Concern </a:t>
                      </a:r>
                      <a:r>
                        <a:rPr lang="en-GB" sz="1100" baseline="30000" dirty="0">
                          <a:effectLst/>
                        </a:rPr>
                        <a:t>b</a:t>
                      </a:r>
                      <a:endParaRPr lang="en-AU" sz="11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9" marR="66309" marT="0" marB="0" anchor="ctr"/>
                </a:tc>
                <a:extLst>
                  <a:ext uri="{0D108BD9-81ED-4DB2-BD59-A6C34878D82A}">
                    <a16:rowId xmlns:a16="http://schemas.microsoft.com/office/drawing/2014/main" val="1596799127"/>
                  </a:ext>
                </a:extLst>
              </a:tr>
              <a:tr h="104770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Inadequate access</a:t>
                      </a:r>
                      <a:endParaRPr lang="en-AU" sz="1100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(quantity collected can be below 5.3L/person/day)</a:t>
                      </a:r>
                      <a:endParaRPr lang="en-AU" sz="11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9" marR="66309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More than 1 kilometre in distance or 30 minutes total collection time</a:t>
                      </a:r>
                      <a:endParaRPr lang="en-AU" sz="11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9" marR="6630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66309" marR="66309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Drinking – cannot be assured</a:t>
                      </a:r>
                      <a:endParaRPr lang="en-AU" sz="1100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Cooking – cannot be assured</a:t>
                      </a:r>
                      <a:endParaRPr lang="en-AU" sz="1100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Hygiene - cannot be assured at the home, </a:t>
                      </a:r>
                      <a:r>
                        <a:rPr lang="en-GB" sz="1100" baseline="30000" dirty="0">
                          <a:effectLst/>
                        </a:rPr>
                        <a:t>c</a:t>
                      </a:r>
                      <a:r>
                        <a:rPr lang="en-GB" sz="1100" dirty="0">
                          <a:effectLst/>
                        </a:rPr>
                        <a:t> compromising food hygiene, handwashing and face washing, other hygiene activities have to be undertaken away from home</a:t>
                      </a:r>
                      <a:endParaRPr lang="en-AU" sz="11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9" marR="6630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Very high</a:t>
                      </a:r>
                      <a:endParaRPr lang="en-AU" sz="11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9" marR="66309" marT="0" marB="0" anchor="ctr"/>
                </a:tc>
                <a:extLst>
                  <a:ext uri="{0D108BD9-81ED-4DB2-BD59-A6C34878D82A}">
                    <a16:rowId xmlns:a16="http://schemas.microsoft.com/office/drawing/2014/main" val="2169098318"/>
                  </a:ext>
                </a:extLst>
              </a:tr>
              <a:tr h="90281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Basic access </a:t>
                      </a:r>
                      <a:r>
                        <a:rPr lang="en-GB" sz="1100" baseline="30000" dirty="0">
                          <a:effectLst/>
                        </a:rPr>
                        <a:t>d</a:t>
                      </a:r>
                      <a:endParaRPr lang="en-AU" sz="1100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(average quantity unlikely to exceed 20L/person/day)</a:t>
                      </a:r>
                      <a:endParaRPr lang="en-AU" sz="11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9" marR="66309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1– 1,000m in distance or 5-30 minutes total collection time</a:t>
                      </a:r>
                      <a:endParaRPr lang="en-AU" sz="11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9" marR="6630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66309" marR="66309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Drinking – should be assured</a:t>
                      </a:r>
                      <a:endParaRPr lang="en-AU" sz="1100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Cooking – should be assured</a:t>
                      </a:r>
                      <a:endParaRPr lang="en-AU" sz="1100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Hygiene - food hygiene, handwashing and face washing may be assured; bathing and laundry cannot be assured at the home but may be carried out at, water source</a:t>
                      </a:r>
                      <a:endParaRPr lang="en-AU" sz="11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9" marR="6630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High</a:t>
                      </a:r>
                      <a:endParaRPr lang="en-AU" sz="11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9" marR="66309" marT="0" marB="0" anchor="ctr"/>
                </a:tc>
                <a:extLst>
                  <a:ext uri="{0D108BD9-81ED-4DB2-BD59-A6C34878D82A}">
                    <a16:rowId xmlns:a16="http://schemas.microsoft.com/office/drawing/2014/main" val="3825887781"/>
                  </a:ext>
                </a:extLst>
              </a:tr>
              <a:tr h="996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Intermediate access</a:t>
                      </a:r>
                      <a:endParaRPr lang="en-AU" sz="1100" dirty="0">
                        <a:effectLst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(average quantity about 50L/person/day </a:t>
                      </a:r>
                      <a:r>
                        <a:rPr lang="en-GB" sz="1100" baseline="30000" dirty="0">
                          <a:effectLst/>
                        </a:rPr>
                        <a:t>e</a:t>
                      </a:r>
                      <a:r>
                        <a:rPr lang="en-GB" sz="1100" dirty="0">
                          <a:effectLst/>
                        </a:rPr>
                        <a:t>)</a:t>
                      </a:r>
                      <a:endParaRPr lang="en-AU" sz="11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9" marR="66309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Water delivered through one tap on household plot, or within 100 m or 5 minutes total collection time</a:t>
                      </a:r>
                      <a:endParaRPr lang="en-AU" sz="11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9" marR="6630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 marL="66309" marR="66309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Drinking – assured</a:t>
                      </a:r>
                      <a:endParaRPr lang="en-AU" sz="1100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Cooking – assured</a:t>
                      </a:r>
                      <a:endParaRPr lang="en-AU" sz="1100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Hygiene – all food hygiene, handwashing and face washing assured under non-outbreak conditions; enhanced hygiene during infectious disease outbreaks not assured; bathing and laundry at the home should also be assured</a:t>
                      </a:r>
                      <a:endParaRPr lang="en-AU" sz="11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9" marR="6630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Medium</a:t>
                      </a:r>
                      <a:endParaRPr lang="en-AU" sz="11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9" marR="66309" marT="0" marB="0" anchor="ctr"/>
                </a:tc>
                <a:extLst>
                  <a:ext uri="{0D108BD9-81ED-4DB2-BD59-A6C34878D82A}">
                    <a16:rowId xmlns:a16="http://schemas.microsoft.com/office/drawing/2014/main" val="1635570939"/>
                  </a:ext>
                </a:extLst>
              </a:tr>
              <a:tr h="996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Intermediate access</a:t>
                      </a:r>
                      <a:endParaRPr lang="en-AU" sz="1100" dirty="0">
                        <a:effectLst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(average quantity about 50L/person/day </a:t>
                      </a:r>
                      <a:r>
                        <a:rPr lang="en-GB" sz="1100" baseline="30000" dirty="0">
                          <a:effectLst/>
                        </a:rPr>
                        <a:t>e</a:t>
                      </a:r>
                      <a:r>
                        <a:rPr lang="en-GB" sz="1100" dirty="0">
                          <a:effectLst/>
                        </a:rPr>
                        <a:t>)</a:t>
                      </a:r>
                      <a:endParaRPr lang="en-AU" sz="11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9" marR="66309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Water delivered through one tap on household plot, or within 100 m or 5 minutes total collection time</a:t>
                      </a:r>
                      <a:endParaRPr lang="en-AU" sz="11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9" marR="6630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6309" marR="66309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Drinking – assured</a:t>
                      </a:r>
                      <a:endParaRPr lang="en-AU" sz="1100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Cooking – assured</a:t>
                      </a:r>
                      <a:endParaRPr lang="en-AU" sz="1100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Hygiene – all food hygiene, handwashing and face washing assured under non-outbreak conditions; enhanced hygiene during infectious disease outbreaks not assured; bathing and laundry at the home should also be assured</a:t>
                      </a:r>
                      <a:endParaRPr lang="en-AU" sz="11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9" marR="6630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Medium</a:t>
                      </a:r>
                      <a:endParaRPr lang="en-AU" sz="11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9" marR="66309" marT="0" marB="0" anchor="ctr"/>
                </a:tc>
                <a:extLst>
                  <a:ext uri="{0D108BD9-81ED-4DB2-BD59-A6C34878D82A}">
                    <a16:rowId xmlns:a16="http://schemas.microsoft.com/office/drawing/2014/main" val="2821080062"/>
                  </a:ext>
                </a:extLst>
              </a:tr>
            </a:tbl>
          </a:graphicData>
        </a:graphic>
      </p:graphicFrame>
      <p:sp>
        <p:nvSpPr>
          <p:cNvPr id="14" name="Rectangle: Folded Corner 13">
            <a:extLst>
              <a:ext uri="{FF2B5EF4-FFF2-40B4-BE49-F238E27FC236}">
                <a16:creationId xmlns:a16="http://schemas.microsoft.com/office/drawing/2014/main" id="{8A18B486-5E74-C10F-BD18-8F0FC18018B5}"/>
              </a:ext>
            </a:extLst>
          </p:cNvPr>
          <p:cNvSpPr/>
          <p:nvPr/>
        </p:nvSpPr>
        <p:spPr>
          <a:xfrm>
            <a:off x="474350" y="3125123"/>
            <a:ext cx="1147549" cy="607754"/>
          </a:xfrm>
          <a:prstGeom prst="foldedCorne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2030</a:t>
            </a:r>
            <a:endParaRPr lang="en-AU" sz="3200" dirty="0" err="1">
              <a:solidFill>
                <a:schemeClr val="bg1"/>
              </a:solidFill>
            </a:endParaRPr>
          </a:p>
        </p:txBody>
      </p:sp>
      <p:sp>
        <p:nvSpPr>
          <p:cNvPr id="15" name="Rectangle: Folded Corner 14">
            <a:extLst>
              <a:ext uri="{FF2B5EF4-FFF2-40B4-BE49-F238E27FC236}">
                <a16:creationId xmlns:a16="http://schemas.microsoft.com/office/drawing/2014/main" id="{316FDD99-26D9-6380-2745-FC9EE44226FE}"/>
              </a:ext>
            </a:extLst>
          </p:cNvPr>
          <p:cNvSpPr/>
          <p:nvPr/>
        </p:nvSpPr>
        <p:spPr>
          <a:xfrm>
            <a:off x="474350" y="4112725"/>
            <a:ext cx="1147549" cy="474265"/>
          </a:xfrm>
          <a:prstGeom prst="folded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2040</a:t>
            </a:r>
            <a:endParaRPr lang="en-AU" sz="3200" dirty="0" err="1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A6CC50-716B-B492-0E59-ECA9AD81691F}"/>
              </a:ext>
            </a:extLst>
          </p:cNvPr>
          <p:cNvSpPr/>
          <p:nvPr/>
        </p:nvSpPr>
        <p:spPr>
          <a:xfrm>
            <a:off x="324013" y="1130872"/>
            <a:ext cx="1708408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Water Supply </a:t>
            </a:r>
            <a:endParaRPr lang="en-AU" b="1" dirty="0" err="1">
              <a:solidFill>
                <a:schemeClr val="tx1"/>
              </a:solidFill>
            </a:endParaRPr>
          </a:p>
        </p:txBody>
      </p:sp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EE8BFE5B-6154-D6E5-50E1-2E81299640DD}"/>
              </a:ext>
            </a:extLst>
          </p:cNvPr>
          <p:cNvSpPr/>
          <p:nvPr/>
        </p:nvSpPr>
        <p:spPr>
          <a:xfrm>
            <a:off x="474350" y="5051135"/>
            <a:ext cx="1147549" cy="474265"/>
          </a:xfrm>
          <a:prstGeom prst="folded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2050</a:t>
            </a:r>
            <a:endParaRPr lang="en-AU" sz="32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61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45A8BA-8C4D-4411-ACFE-128C1160AAB3}"/>
              </a:ext>
            </a:extLst>
          </p:cNvPr>
          <p:cNvSpPr/>
          <p:nvPr/>
        </p:nvSpPr>
        <p:spPr>
          <a:xfrm>
            <a:off x="9809825" y="6362219"/>
            <a:ext cx="1260629" cy="288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4DAC0-258F-44E2-B872-6349A570D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92" y="5727128"/>
            <a:ext cx="1943100" cy="923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0AE34D-0FA6-4278-B4D0-BBDA666C1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934" y="5814282"/>
            <a:ext cx="1754520" cy="8367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901B02-B72E-4E0E-8703-E116DA33D7B3}"/>
              </a:ext>
            </a:extLst>
          </p:cNvPr>
          <p:cNvSpPr/>
          <p:nvPr/>
        </p:nvSpPr>
        <p:spPr>
          <a:xfrm>
            <a:off x="11172455" y="5934788"/>
            <a:ext cx="599089" cy="59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13.</a:t>
            </a: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12" name="Titre 3">
            <a:extLst>
              <a:ext uri="{FF2B5EF4-FFF2-40B4-BE49-F238E27FC236}">
                <a16:creationId xmlns:a16="http://schemas.microsoft.com/office/drawing/2014/main" id="{0D5762B8-9558-7DF0-FC7F-5E7BA1D18D14}"/>
              </a:ext>
            </a:extLst>
          </p:cNvPr>
          <p:cNvSpPr txBox="1">
            <a:spLocks/>
          </p:cNvSpPr>
          <p:nvPr/>
        </p:nvSpPr>
        <p:spPr>
          <a:xfrm>
            <a:off x="719999" y="432056"/>
            <a:ext cx="10752000" cy="39241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cap="none" dirty="0"/>
              <a:t>Feasibility Investments – </a:t>
            </a:r>
            <a:r>
              <a:rPr lang="en-GB" sz="2400" cap="none" dirty="0"/>
              <a:t>Future Funafuti – 2030, 2040 and 2050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A0DF9B-BFBB-D4D0-E3B1-7E7EB1550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279" y="839473"/>
            <a:ext cx="4585440" cy="57397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66D7CD-80F2-ABEE-2A0C-DC2D48C5E8E5}"/>
              </a:ext>
            </a:extLst>
          </p:cNvPr>
          <p:cNvSpPr/>
          <p:nvPr/>
        </p:nvSpPr>
        <p:spPr>
          <a:xfrm>
            <a:off x="719999" y="1004365"/>
            <a:ext cx="1708408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Water Supply </a:t>
            </a:r>
            <a:endParaRPr lang="en-AU" b="1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2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45A8BA-8C4D-4411-ACFE-128C1160AAB3}"/>
              </a:ext>
            </a:extLst>
          </p:cNvPr>
          <p:cNvSpPr/>
          <p:nvPr/>
        </p:nvSpPr>
        <p:spPr>
          <a:xfrm>
            <a:off x="9809825" y="6362219"/>
            <a:ext cx="1260629" cy="288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4DAC0-258F-44E2-B872-6349A570D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92" y="5727128"/>
            <a:ext cx="1943100" cy="923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0AE34D-0FA6-4278-B4D0-BBDA666C1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934" y="5814282"/>
            <a:ext cx="1754520" cy="8367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901B02-B72E-4E0E-8703-E116DA33D7B3}"/>
              </a:ext>
            </a:extLst>
          </p:cNvPr>
          <p:cNvSpPr/>
          <p:nvPr/>
        </p:nvSpPr>
        <p:spPr>
          <a:xfrm>
            <a:off x="11172455" y="5934788"/>
            <a:ext cx="599089" cy="59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14.</a:t>
            </a:r>
            <a:endParaRPr lang="en-AU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A27DA5-23D9-44E4-6977-EF0F52C24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050" y="158912"/>
            <a:ext cx="4753697" cy="66990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27543A-933D-30D6-6B09-CCB04283E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5926" y="553604"/>
            <a:ext cx="3163633" cy="5426943"/>
          </a:xfrm>
          <a:prstGeom prst="rect">
            <a:avLst/>
          </a:prstGeom>
        </p:spPr>
      </p:pic>
      <p:sp>
        <p:nvSpPr>
          <p:cNvPr id="12" name="Titre 3">
            <a:extLst>
              <a:ext uri="{FF2B5EF4-FFF2-40B4-BE49-F238E27FC236}">
                <a16:creationId xmlns:a16="http://schemas.microsoft.com/office/drawing/2014/main" id="{0D5762B8-9558-7DF0-FC7F-5E7BA1D18D14}"/>
              </a:ext>
            </a:extLst>
          </p:cNvPr>
          <p:cNvSpPr txBox="1">
            <a:spLocks/>
          </p:cNvSpPr>
          <p:nvPr/>
        </p:nvSpPr>
        <p:spPr>
          <a:xfrm>
            <a:off x="161634" y="432118"/>
            <a:ext cx="4125716" cy="109876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cap="none" dirty="0"/>
              <a:t>Feasibility Investments</a:t>
            </a:r>
          </a:p>
          <a:p>
            <a:r>
              <a:rPr lang="en-GB" cap="none" dirty="0"/>
              <a:t> – </a:t>
            </a:r>
            <a:r>
              <a:rPr lang="en-GB" sz="2400" cap="none" dirty="0"/>
              <a:t>Future Funafuti</a:t>
            </a:r>
          </a:p>
          <a:p>
            <a:r>
              <a:rPr lang="en-GB" sz="2400" cap="none" dirty="0"/>
              <a:t> – 2030 and 2040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2C44EE-6FAE-FF0A-7C39-A954D69AC75E}"/>
              </a:ext>
            </a:extLst>
          </p:cNvPr>
          <p:cNvSpPr/>
          <p:nvPr/>
        </p:nvSpPr>
        <p:spPr>
          <a:xfrm>
            <a:off x="281392" y="1804086"/>
            <a:ext cx="1708408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Water Supply </a:t>
            </a:r>
            <a:endParaRPr lang="en-AU" b="1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1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45A8BA-8C4D-4411-ACFE-128C1160AAB3}"/>
              </a:ext>
            </a:extLst>
          </p:cNvPr>
          <p:cNvSpPr/>
          <p:nvPr/>
        </p:nvSpPr>
        <p:spPr>
          <a:xfrm>
            <a:off x="9809825" y="6362219"/>
            <a:ext cx="1260629" cy="288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4DAC0-258F-44E2-B872-6349A570D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92" y="5727128"/>
            <a:ext cx="1943100" cy="923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0AE34D-0FA6-4278-B4D0-BBDA666C1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934" y="5814282"/>
            <a:ext cx="1754520" cy="8367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901B02-B72E-4E0E-8703-E116DA33D7B3}"/>
              </a:ext>
            </a:extLst>
          </p:cNvPr>
          <p:cNvSpPr/>
          <p:nvPr/>
        </p:nvSpPr>
        <p:spPr>
          <a:xfrm>
            <a:off x="11172455" y="5934788"/>
            <a:ext cx="599089" cy="59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14.</a:t>
            </a: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12" name="Titre 3">
            <a:extLst>
              <a:ext uri="{FF2B5EF4-FFF2-40B4-BE49-F238E27FC236}">
                <a16:creationId xmlns:a16="http://schemas.microsoft.com/office/drawing/2014/main" id="{0D5762B8-9558-7DF0-FC7F-5E7BA1D18D14}"/>
              </a:ext>
            </a:extLst>
          </p:cNvPr>
          <p:cNvSpPr txBox="1">
            <a:spLocks/>
          </p:cNvSpPr>
          <p:nvPr/>
        </p:nvSpPr>
        <p:spPr>
          <a:xfrm>
            <a:off x="291045" y="223394"/>
            <a:ext cx="9183155" cy="39241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cap="none" dirty="0"/>
              <a:t>Feasibility Investments </a:t>
            </a:r>
            <a:r>
              <a:rPr lang="en-GB" cap="none" dirty="0"/>
              <a:t> – </a:t>
            </a:r>
            <a:r>
              <a:rPr lang="en-GB" sz="2400" cap="none" dirty="0"/>
              <a:t>Future Funafuti  – 2030 and 2040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2C44EE-6FAE-FF0A-7C39-A954D69AC75E}"/>
              </a:ext>
            </a:extLst>
          </p:cNvPr>
          <p:cNvSpPr/>
          <p:nvPr/>
        </p:nvSpPr>
        <p:spPr>
          <a:xfrm>
            <a:off x="10063136" y="246903"/>
            <a:ext cx="1708408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Water Supply </a:t>
            </a:r>
            <a:endParaRPr lang="en-AU" b="1" dirty="0" err="1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4A851E-79BE-6264-7919-941DF8964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92" y="786256"/>
            <a:ext cx="4981575" cy="58483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176443-063B-6F28-DE4E-D1EB72B0F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4886" y="844121"/>
            <a:ext cx="661035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2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45A8BA-8C4D-4411-ACFE-128C1160AAB3}"/>
              </a:ext>
            </a:extLst>
          </p:cNvPr>
          <p:cNvSpPr/>
          <p:nvPr/>
        </p:nvSpPr>
        <p:spPr>
          <a:xfrm>
            <a:off x="9809825" y="6362219"/>
            <a:ext cx="1260629" cy="288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4DAC0-258F-44E2-B872-6349A570D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92" y="5727128"/>
            <a:ext cx="1943100" cy="923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0AE34D-0FA6-4278-B4D0-BBDA666C1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934" y="5814282"/>
            <a:ext cx="1754520" cy="8367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901B02-B72E-4E0E-8703-E116DA33D7B3}"/>
              </a:ext>
            </a:extLst>
          </p:cNvPr>
          <p:cNvSpPr/>
          <p:nvPr/>
        </p:nvSpPr>
        <p:spPr>
          <a:xfrm>
            <a:off x="11172455" y="5934788"/>
            <a:ext cx="599089" cy="59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16.</a:t>
            </a:r>
            <a:endParaRPr lang="en-AU" b="1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7E659B-D092-A5E9-1A05-84DF2E2B4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95" y="1601058"/>
            <a:ext cx="4880792" cy="365588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A40A1-316F-E461-CE76-36EA869AB635}"/>
              </a:ext>
            </a:extLst>
          </p:cNvPr>
          <p:cNvCxnSpPr/>
          <p:nvPr/>
        </p:nvCxnSpPr>
        <p:spPr>
          <a:xfrm flipV="1">
            <a:off x="420455" y="4307694"/>
            <a:ext cx="2467678" cy="813216"/>
          </a:xfrm>
          <a:prstGeom prst="line">
            <a:avLst/>
          </a:prstGeom>
          <a:ln w="88900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F53062-CB78-FED4-C117-958D4E0FC457}"/>
              </a:ext>
            </a:extLst>
          </p:cNvPr>
          <p:cNvCxnSpPr>
            <a:cxnSpLocks/>
          </p:cNvCxnSpPr>
          <p:nvPr/>
        </p:nvCxnSpPr>
        <p:spPr>
          <a:xfrm flipV="1">
            <a:off x="2888133" y="4024754"/>
            <a:ext cx="838592" cy="284813"/>
          </a:xfrm>
          <a:prstGeom prst="line">
            <a:avLst/>
          </a:prstGeom>
          <a:ln w="88900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73B87C-7594-630F-4857-D1CF0CBD8A3B}"/>
              </a:ext>
            </a:extLst>
          </p:cNvPr>
          <p:cNvCxnSpPr/>
          <p:nvPr/>
        </p:nvCxnSpPr>
        <p:spPr>
          <a:xfrm flipV="1">
            <a:off x="3889948" y="3884223"/>
            <a:ext cx="554636" cy="104931"/>
          </a:xfrm>
          <a:prstGeom prst="line">
            <a:avLst/>
          </a:prstGeom>
          <a:ln w="88900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CD0B864-EF8F-622A-DF46-5797864E71EC}"/>
              </a:ext>
            </a:extLst>
          </p:cNvPr>
          <p:cNvSpPr/>
          <p:nvPr/>
        </p:nvSpPr>
        <p:spPr>
          <a:xfrm>
            <a:off x="547312" y="4240062"/>
            <a:ext cx="1007432" cy="3924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200 mm</a:t>
            </a:r>
            <a:endParaRPr lang="en-AU" b="1" dirty="0" err="1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FAF9084-6DB8-C3A2-7B66-06268B3EFDA8}"/>
              </a:ext>
            </a:extLst>
          </p:cNvPr>
          <p:cNvCxnSpPr/>
          <p:nvPr/>
        </p:nvCxnSpPr>
        <p:spPr>
          <a:xfrm>
            <a:off x="3191555" y="4232567"/>
            <a:ext cx="1681597" cy="0"/>
          </a:xfrm>
          <a:prstGeom prst="line">
            <a:avLst/>
          </a:prstGeom>
          <a:ln w="47625">
            <a:solidFill>
              <a:schemeClr val="accent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EB4FD8-6D4C-A269-FF17-85206F4D50B3}"/>
              </a:ext>
            </a:extLst>
          </p:cNvPr>
          <p:cNvCxnSpPr>
            <a:cxnSpLocks/>
          </p:cNvCxnSpPr>
          <p:nvPr/>
        </p:nvCxnSpPr>
        <p:spPr>
          <a:xfrm>
            <a:off x="2176699" y="4594852"/>
            <a:ext cx="3076755" cy="19987"/>
          </a:xfrm>
          <a:prstGeom prst="line">
            <a:avLst/>
          </a:prstGeom>
          <a:ln w="47625">
            <a:solidFill>
              <a:schemeClr val="accent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9301D11-B294-2707-1F80-697867414BB6}"/>
              </a:ext>
            </a:extLst>
          </p:cNvPr>
          <p:cNvCxnSpPr/>
          <p:nvPr/>
        </p:nvCxnSpPr>
        <p:spPr>
          <a:xfrm flipH="1" flipV="1">
            <a:off x="4629387" y="3975258"/>
            <a:ext cx="104931" cy="1259174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D1EB103-3622-AC1D-792E-419A35F9034D}"/>
              </a:ext>
            </a:extLst>
          </p:cNvPr>
          <p:cNvSpPr/>
          <p:nvPr/>
        </p:nvSpPr>
        <p:spPr>
          <a:xfrm>
            <a:off x="420455" y="924388"/>
            <a:ext cx="3746811" cy="5361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Typical pipeline route mapping</a:t>
            </a:r>
            <a:endParaRPr lang="en-AU" b="1" u="sng" dirty="0" err="1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E3CCC3-B374-0B98-3E8F-5AE2D2DE8B5E}"/>
              </a:ext>
            </a:extLst>
          </p:cNvPr>
          <p:cNvSpPr/>
          <p:nvPr/>
        </p:nvSpPr>
        <p:spPr>
          <a:xfrm>
            <a:off x="5796455" y="759132"/>
            <a:ext cx="3746811" cy="5361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Typical service connection</a:t>
            </a:r>
            <a:endParaRPr lang="en-AU" b="1" u="sng" dirty="0" err="1">
              <a:solidFill>
                <a:schemeClr val="tx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121C05E-80BA-4621-A1C1-B0447D3233FC}"/>
              </a:ext>
            </a:extLst>
          </p:cNvPr>
          <p:cNvCxnSpPr/>
          <p:nvPr/>
        </p:nvCxnSpPr>
        <p:spPr>
          <a:xfrm flipV="1">
            <a:off x="4629387" y="3859967"/>
            <a:ext cx="104931" cy="115291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diagram, screenshot, plan, map&#10;&#10;Description automatically generated">
            <a:extLst>
              <a:ext uri="{FF2B5EF4-FFF2-40B4-BE49-F238E27FC236}">
                <a16:creationId xmlns:a16="http://schemas.microsoft.com/office/drawing/2014/main" id="{25289B6C-4A66-D0C0-F0FF-56C0055DC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455" y="1625106"/>
            <a:ext cx="5734276" cy="365588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372C25-5E7C-B979-67EC-CC13A7997E96}"/>
              </a:ext>
            </a:extLst>
          </p:cNvPr>
          <p:cNvCxnSpPr>
            <a:cxnSpLocks/>
          </p:cNvCxnSpPr>
          <p:nvPr/>
        </p:nvCxnSpPr>
        <p:spPr>
          <a:xfrm>
            <a:off x="8529403" y="2908092"/>
            <a:ext cx="0" cy="1686760"/>
          </a:xfrm>
          <a:prstGeom prst="line">
            <a:avLst/>
          </a:prstGeom>
          <a:ln w="508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3">
            <a:extLst>
              <a:ext uri="{FF2B5EF4-FFF2-40B4-BE49-F238E27FC236}">
                <a16:creationId xmlns:a16="http://schemas.microsoft.com/office/drawing/2014/main" id="{302951BD-809C-2746-5F27-57F80E933D89}"/>
              </a:ext>
            </a:extLst>
          </p:cNvPr>
          <p:cNvSpPr txBox="1">
            <a:spLocks/>
          </p:cNvSpPr>
          <p:nvPr/>
        </p:nvSpPr>
        <p:spPr>
          <a:xfrm>
            <a:off x="291045" y="223394"/>
            <a:ext cx="9183155" cy="39241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cap="none" dirty="0"/>
              <a:t>Feasibility Investments </a:t>
            </a:r>
            <a:r>
              <a:rPr lang="en-GB" cap="none" dirty="0"/>
              <a:t> – </a:t>
            </a:r>
            <a:r>
              <a:rPr lang="en-GB" sz="2400" cap="none" dirty="0"/>
              <a:t>Future Funafuti  – 2030 and 2040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C3C404-B8F7-DC13-F09E-1C84D8D1D682}"/>
              </a:ext>
            </a:extLst>
          </p:cNvPr>
          <p:cNvSpPr/>
          <p:nvPr/>
        </p:nvSpPr>
        <p:spPr>
          <a:xfrm>
            <a:off x="10063136" y="246903"/>
            <a:ext cx="1708408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Water Supply </a:t>
            </a:r>
            <a:endParaRPr lang="en-AU" b="1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5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45A8BA-8C4D-4411-ACFE-128C1160AAB3}"/>
              </a:ext>
            </a:extLst>
          </p:cNvPr>
          <p:cNvSpPr/>
          <p:nvPr/>
        </p:nvSpPr>
        <p:spPr>
          <a:xfrm>
            <a:off x="9809825" y="6362219"/>
            <a:ext cx="1260629" cy="288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4DAC0-258F-44E2-B872-6349A570D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92" y="5727128"/>
            <a:ext cx="1943100" cy="923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0AE34D-0FA6-4278-B4D0-BBDA666C1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934" y="5814282"/>
            <a:ext cx="1754520" cy="8367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901B02-B72E-4E0E-8703-E116DA33D7B3}"/>
              </a:ext>
            </a:extLst>
          </p:cNvPr>
          <p:cNvSpPr/>
          <p:nvPr/>
        </p:nvSpPr>
        <p:spPr>
          <a:xfrm>
            <a:off x="11172455" y="5934788"/>
            <a:ext cx="599089" cy="59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17.</a:t>
            </a: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12" name="Titre 3">
            <a:extLst>
              <a:ext uri="{FF2B5EF4-FFF2-40B4-BE49-F238E27FC236}">
                <a16:creationId xmlns:a16="http://schemas.microsoft.com/office/drawing/2014/main" id="{0D5762B8-9558-7DF0-FC7F-5E7BA1D18D14}"/>
              </a:ext>
            </a:extLst>
          </p:cNvPr>
          <p:cNvSpPr txBox="1">
            <a:spLocks/>
          </p:cNvSpPr>
          <p:nvPr/>
        </p:nvSpPr>
        <p:spPr>
          <a:xfrm>
            <a:off x="719999" y="432056"/>
            <a:ext cx="10752000" cy="39241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cap="none" dirty="0"/>
              <a:t>Feasibility Investments – </a:t>
            </a:r>
            <a:r>
              <a:rPr lang="en-GB" sz="2400" cap="none" dirty="0"/>
              <a:t>Future Funafuti – 2030 and 2040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619189-F3A9-5AF2-A5D0-82DC8F5C814A}"/>
              </a:ext>
            </a:extLst>
          </p:cNvPr>
          <p:cNvSpPr/>
          <p:nvPr/>
        </p:nvSpPr>
        <p:spPr>
          <a:xfrm>
            <a:off x="416303" y="1099548"/>
            <a:ext cx="1277585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Sanitation </a:t>
            </a:r>
            <a:endParaRPr lang="en-AU" b="1" dirty="0" err="1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3C9B65-C43D-E219-1561-E1B81A6D0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493" y="970221"/>
            <a:ext cx="3072473" cy="5887779"/>
          </a:xfrm>
          <a:prstGeom prst="rect">
            <a:avLst/>
          </a:prstGeom>
        </p:spPr>
      </p:pic>
      <p:pic>
        <p:nvPicPr>
          <p:cNvPr id="9" name="Picture 8" descr="A picture containing outdoor, ground, sky, boat&#10;&#10;Description automatically generated">
            <a:extLst>
              <a:ext uri="{FF2B5EF4-FFF2-40B4-BE49-F238E27FC236}">
                <a16:creationId xmlns:a16="http://schemas.microsoft.com/office/drawing/2014/main" id="{27960F52-72C7-6435-558A-76FD2991B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036" y="1299334"/>
            <a:ext cx="2009316" cy="15075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FC487E-F299-5FCA-3A93-4023F8B33F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83662" y="1670380"/>
            <a:ext cx="1754519" cy="233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1ED293-2481-7937-A774-6BF7E83F98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19" y="4254093"/>
            <a:ext cx="3495675" cy="131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22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33337" y="2358444"/>
            <a:ext cx="8923649" cy="2511457"/>
          </a:xfrm>
        </p:spPr>
        <p:txBody>
          <a:bodyPr/>
          <a:lstStyle/>
          <a:p>
            <a:r>
              <a:rPr lang="fr-FR" dirty="0"/>
              <a:t>PROJECT PREPARATION PHASE 1 </a:t>
            </a:r>
            <a:br>
              <a:rPr lang="fr-FR" dirty="0"/>
            </a:br>
            <a:br>
              <a:rPr lang="fr-FR" dirty="0"/>
            </a:br>
            <a:r>
              <a:rPr lang="en-US" sz="3200" dirty="0"/>
              <a:t>fEASIBILITY Investments - SCOPE</a:t>
            </a:r>
            <a:br>
              <a:rPr lang="en-US" sz="3200" dirty="0"/>
            </a:br>
            <a:r>
              <a:rPr lang="en-US" sz="2800" dirty="0"/>
              <a:t>- Future Funafuti – 2030 and 2040 </a:t>
            </a:r>
            <a:br>
              <a:rPr lang="en-US" sz="3200" dirty="0"/>
            </a:br>
            <a:r>
              <a:rPr lang="en-US" sz="3200" dirty="0"/>
              <a:t>- </a:t>
            </a:r>
            <a:r>
              <a:rPr lang="en-US" sz="2800" dirty="0"/>
              <a:t>cost estimates</a:t>
            </a:r>
            <a:br>
              <a:rPr lang="en-US" sz="2800" dirty="0"/>
            </a:br>
            <a:r>
              <a:rPr lang="en-US" sz="2800" dirty="0"/>
              <a:t>- Construction scheduling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9EA3DA-1DE2-4A01-B74E-51C398FE7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88" y="5680234"/>
            <a:ext cx="1943100" cy="923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628FF3-726D-4E53-912F-2B8967083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2688" y="5939552"/>
            <a:ext cx="1754520" cy="8367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EC45E08-1038-4147-84C5-F99C823DB50A}"/>
              </a:ext>
            </a:extLst>
          </p:cNvPr>
          <p:cNvSpPr/>
          <p:nvPr/>
        </p:nvSpPr>
        <p:spPr>
          <a:xfrm>
            <a:off x="11456986" y="6040417"/>
            <a:ext cx="599089" cy="59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18.</a:t>
            </a:r>
            <a:endParaRPr lang="en-A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6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45A8BA-8C4D-4411-ACFE-128C1160AAB3}"/>
              </a:ext>
            </a:extLst>
          </p:cNvPr>
          <p:cNvSpPr/>
          <p:nvPr/>
        </p:nvSpPr>
        <p:spPr>
          <a:xfrm>
            <a:off x="9809825" y="6362219"/>
            <a:ext cx="1260629" cy="288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4DAC0-258F-44E2-B872-6349A570D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92" y="5727128"/>
            <a:ext cx="1943100" cy="923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0AE34D-0FA6-4278-B4D0-BBDA666C1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934" y="5814282"/>
            <a:ext cx="1754520" cy="8367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901B02-B72E-4E0E-8703-E116DA33D7B3}"/>
              </a:ext>
            </a:extLst>
          </p:cNvPr>
          <p:cNvSpPr/>
          <p:nvPr/>
        </p:nvSpPr>
        <p:spPr>
          <a:xfrm>
            <a:off x="11172455" y="5934788"/>
            <a:ext cx="599089" cy="59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19.</a:t>
            </a: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F5AC87-FF81-477F-ADF3-C36DE7012E86}"/>
              </a:ext>
            </a:extLst>
          </p:cNvPr>
          <p:cNvSpPr/>
          <p:nvPr/>
        </p:nvSpPr>
        <p:spPr>
          <a:xfrm>
            <a:off x="1533939" y="1467906"/>
            <a:ext cx="3067702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Civil Works </a:t>
            </a:r>
            <a:endParaRPr lang="en-AU" sz="160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9B4A6F-2AAB-4D51-BD69-58F990CB5DAD}"/>
              </a:ext>
            </a:extLst>
          </p:cNvPr>
          <p:cNvSpPr/>
          <p:nvPr/>
        </p:nvSpPr>
        <p:spPr>
          <a:xfrm>
            <a:off x="6983000" y="487699"/>
            <a:ext cx="2478954" cy="28883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Estimated Costs US$</a:t>
            </a:r>
            <a:endParaRPr lang="en-AU" b="1" dirty="0" err="1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B83D34-4F3A-49E9-8CB6-9D653DEB6247}"/>
              </a:ext>
            </a:extLst>
          </p:cNvPr>
          <p:cNvSpPr/>
          <p:nvPr/>
        </p:nvSpPr>
        <p:spPr>
          <a:xfrm>
            <a:off x="7009153" y="881593"/>
            <a:ext cx="2478954" cy="3517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Without Taxes &amp; Duties</a:t>
            </a:r>
            <a:endParaRPr lang="en-AU" sz="1400" dirty="0" err="1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8EDEEA-4C73-4FC4-BFFF-C6893C3DC494}"/>
              </a:ext>
            </a:extLst>
          </p:cNvPr>
          <p:cNvSpPr/>
          <p:nvPr/>
        </p:nvSpPr>
        <p:spPr>
          <a:xfrm>
            <a:off x="7009153" y="1374361"/>
            <a:ext cx="2478954" cy="4963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US$9.853 mill.</a:t>
            </a:r>
            <a:endParaRPr lang="en-AU" sz="1400" b="1" dirty="0" err="1">
              <a:solidFill>
                <a:schemeClr val="accent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3023CA-CE4D-490A-853F-1795D711CE37}"/>
              </a:ext>
            </a:extLst>
          </p:cNvPr>
          <p:cNvSpPr/>
          <p:nvPr/>
        </p:nvSpPr>
        <p:spPr>
          <a:xfrm>
            <a:off x="1533939" y="2000851"/>
            <a:ext cx="3067702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Plant &amp; Equipment </a:t>
            </a:r>
            <a:endParaRPr lang="en-AU" sz="1600" dirty="0" err="1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034C5F-7CD0-4F6C-9179-864A70AF4F0E}"/>
              </a:ext>
            </a:extLst>
          </p:cNvPr>
          <p:cNvSpPr/>
          <p:nvPr/>
        </p:nvSpPr>
        <p:spPr>
          <a:xfrm>
            <a:off x="7011901" y="1937467"/>
            <a:ext cx="2476206" cy="4963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US$0.475 mill.</a:t>
            </a:r>
            <a:endParaRPr lang="en-AU" sz="1400" b="1" dirty="0" err="1">
              <a:solidFill>
                <a:schemeClr val="accent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C9F2C7-052C-48B8-B406-1CD5DE34958C}"/>
              </a:ext>
            </a:extLst>
          </p:cNvPr>
          <p:cNvSpPr/>
          <p:nvPr/>
        </p:nvSpPr>
        <p:spPr>
          <a:xfrm>
            <a:off x="7011901" y="5518164"/>
            <a:ext cx="2476206" cy="4963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US$12.512 mill.</a:t>
            </a:r>
            <a:endParaRPr lang="en-AU" sz="1400" b="1" dirty="0" err="1">
              <a:solidFill>
                <a:schemeClr val="accent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ED5B122-1C86-4892-8C20-A86BE84014BB}"/>
              </a:ext>
            </a:extLst>
          </p:cNvPr>
          <p:cNvSpPr/>
          <p:nvPr/>
        </p:nvSpPr>
        <p:spPr>
          <a:xfrm>
            <a:off x="7476696" y="3010993"/>
            <a:ext cx="1491562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US$1.884 mill.</a:t>
            </a:r>
            <a:endParaRPr lang="en-AU" sz="1400" b="1" dirty="0" err="1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95A9E1-F75E-B0B1-1D10-03B7E142870B}"/>
              </a:ext>
            </a:extLst>
          </p:cNvPr>
          <p:cNvSpPr/>
          <p:nvPr/>
        </p:nvSpPr>
        <p:spPr>
          <a:xfrm>
            <a:off x="679735" y="874639"/>
            <a:ext cx="1708408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Water Supply </a:t>
            </a:r>
            <a:endParaRPr lang="en-AU" b="1" dirty="0" err="1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B56215-C6F2-6019-72DF-9CB4B29066FF}"/>
              </a:ext>
            </a:extLst>
          </p:cNvPr>
          <p:cNvSpPr/>
          <p:nvPr/>
        </p:nvSpPr>
        <p:spPr>
          <a:xfrm>
            <a:off x="1533939" y="2503720"/>
            <a:ext cx="3067702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TA Support </a:t>
            </a:r>
            <a:endParaRPr lang="en-AU" sz="1600" dirty="0" err="1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68D03A-585E-138D-562C-C3B298731292}"/>
              </a:ext>
            </a:extLst>
          </p:cNvPr>
          <p:cNvSpPr/>
          <p:nvPr/>
        </p:nvSpPr>
        <p:spPr>
          <a:xfrm>
            <a:off x="1746300" y="3010844"/>
            <a:ext cx="4084874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Project Management Support (incl. PMU) </a:t>
            </a:r>
            <a:endParaRPr lang="en-AU" sz="1600" dirty="0" err="1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EC1E10-B5D4-EADE-F36C-FDC76780C7B3}"/>
              </a:ext>
            </a:extLst>
          </p:cNvPr>
          <p:cNvSpPr/>
          <p:nvPr/>
        </p:nvSpPr>
        <p:spPr>
          <a:xfrm>
            <a:off x="1746300" y="3453579"/>
            <a:ext cx="4084874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Financial Management &amp; Tariff Setting </a:t>
            </a:r>
            <a:endParaRPr lang="en-AU" sz="1600" dirty="0" err="1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F11C2C-D528-D825-DC27-E6B5920A6E78}"/>
              </a:ext>
            </a:extLst>
          </p:cNvPr>
          <p:cNvSpPr/>
          <p:nvPr/>
        </p:nvSpPr>
        <p:spPr>
          <a:xfrm>
            <a:off x="7476696" y="3476876"/>
            <a:ext cx="1491562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US$0.050 mill.</a:t>
            </a:r>
            <a:endParaRPr lang="en-AU" sz="1400" b="1" dirty="0" err="1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E3E69D-8074-4245-6BB9-1EFFE1D71440}"/>
              </a:ext>
            </a:extLst>
          </p:cNvPr>
          <p:cNvSpPr/>
          <p:nvPr/>
        </p:nvSpPr>
        <p:spPr>
          <a:xfrm>
            <a:off x="1746300" y="3900155"/>
            <a:ext cx="2450946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Legislative &amp; Regulatory </a:t>
            </a:r>
            <a:endParaRPr lang="en-AU" sz="1600" dirty="0" err="1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09B654-2A21-CFD8-9F37-EAB742DD8E94}"/>
              </a:ext>
            </a:extLst>
          </p:cNvPr>
          <p:cNvSpPr/>
          <p:nvPr/>
        </p:nvSpPr>
        <p:spPr>
          <a:xfrm>
            <a:off x="7476696" y="3920726"/>
            <a:ext cx="1491562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US$0.050 mill.</a:t>
            </a:r>
            <a:endParaRPr lang="en-AU" sz="1400" b="1" dirty="0" err="1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F18740-9B74-66E4-ACE9-3E362F1FDC33}"/>
              </a:ext>
            </a:extLst>
          </p:cNvPr>
          <p:cNvSpPr/>
          <p:nvPr/>
        </p:nvSpPr>
        <p:spPr>
          <a:xfrm>
            <a:off x="1746300" y="4347830"/>
            <a:ext cx="4084874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Community Communication &amp; Awareness </a:t>
            </a:r>
            <a:endParaRPr lang="en-AU" sz="1600" dirty="0" err="1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621A65-B38B-525C-7930-82D414779FBB}"/>
              </a:ext>
            </a:extLst>
          </p:cNvPr>
          <p:cNvSpPr/>
          <p:nvPr/>
        </p:nvSpPr>
        <p:spPr>
          <a:xfrm>
            <a:off x="1746300" y="4794406"/>
            <a:ext cx="3919982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Health Education &amp; Hygiene Action Plan </a:t>
            </a:r>
            <a:endParaRPr lang="en-AU" sz="1600" dirty="0" err="1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6D0988-D129-A884-6655-E7A6A7E6320E}"/>
              </a:ext>
            </a:extLst>
          </p:cNvPr>
          <p:cNvSpPr/>
          <p:nvPr/>
        </p:nvSpPr>
        <p:spPr>
          <a:xfrm>
            <a:off x="7476696" y="4364576"/>
            <a:ext cx="1491562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US$0.100 mill.</a:t>
            </a:r>
            <a:endParaRPr lang="en-AU" sz="1400" b="1" dirty="0" err="1">
              <a:solidFill>
                <a:schemeClr val="accent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E73D83-8772-8727-C798-04DEDB13979B}"/>
              </a:ext>
            </a:extLst>
          </p:cNvPr>
          <p:cNvSpPr/>
          <p:nvPr/>
        </p:nvSpPr>
        <p:spPr>
          <a:xfrm>
            <a:off x="7476696" y="4814752"/>
            <a:ext cx="1491562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US$0.100 mill.</a:t>
            </a:r>
            <a:endParaRPr lang="en-AU" sz="1400" b="1" dirty="0" err="1">
              <a:solidFill>
                <a:schemeClr val="accent1"/>
              </a:solidFill>
            </a:endParaRPr>
          </a:p>
        </p:txBody>
      </p:sp>
      <p:sp>
        <p:nvSpPr>
          <p:cNvPr id="25" name="Titre 3">
            <a:extLst>
              <a:ext uri="{FF2B5EF4-FFF2-40B4-BE49-F238E27FC236}">
                <a16:creationId xmlns:a16="http://schemas.microsoft.com/office/drawing/2014/main" id="{078CDF5A-DF37-6092-ABB7-F685424EF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1" y="118019"/>
            <a:ext cx="6692719" cy="478736"/>
          </a:xfrm>
        </p:spPr>
        <p:txBody>
          <a:bodyPr/>
          <a:lstStyle/>
          <a:p>
            <a:r>
              <a:rPr lang="en-GB" cap="none" dirty="0"/>
              <a:t>Feasibility Investment Cost Estimates</a:t>
            </a:r>
            <a:endParaRPr lang="en-GB" sz="2400" cap="none" dirty="0"/>
          </a:p>
        </p:txBody>
      </p:sp>
    </p:spTree>
    <p:extLst>
      <p:ext uri="{BB962C8B-B14F-4D97-AF65-F5344CB8AC3E}">
        <p14:creationId xmlns:p14="http://schemas.microsoft.com/office/powerpoint/2010/main" val="174516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45A8BA-8C4D-4411-ACFE-128C1160AAB3}"/>
              </a:ext>
            </a:extLst>
          </p:cNvPr>
          <p:cNvSpPr/>
          <p:nvPr/>
        </p:nvSpPr>
        <p:spPr>
          <a:xfrm>
            <a:off x="9809825" y="6362219"/>
            <a:ext cx="1260629" cy="288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4DAC0-258F-44E2-B872-6349A570D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92" y="5727128"/>
            <a:ext cx="1943100" cy="923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0AE34D-0FA6-4278-B4D0-BBDA666C1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934" y="5814282"/>
            <a:ext cx="1754520" cy="8367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901B02-B72E-4E0E-8703-E116DA33D7B3}"/>
              </a:ext>
            </a:extLst>
          </p:cNvPr>
          <p:cNvSpPr/>
          <p:nvPr/>
        </p:nvSpPr>
        <p:spPr>
          <a:xfrm>
            <a:off x="11172455" y="5934788"/>
            <a:ext cx="599089" cy="59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20.</a:t>
            </a: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F5AC87-FF81-477F-ADF3-C36DE7012E86}"/>
              </a:ext>
            </a:extLst>
          </p:cNvPr>
          <p:cNvSpPr/>
          <p:nvPr/>
        </p:nvSpPr>
        <p:spPr>
          <a:xfrm>
            <a:off x="1533939" y="1467906"/>
            <a:ext cx="3067702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Civil Works </a:t>
            </a:r>
            <a:endParaRPr lang="en-AU" sz="160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9B4A6F-2AAB-4D51-BD69-58F990CB5DAD}"/>
              </a:ext>
            </a:extLst>
          </p:cNvPr>
          <p:cNvSpPr/>
          <p:nvPr/>
        </p:nvSpPr>
        <p:spPr>
          <a:xfrm>
            <a:off x="6983000" y="487699"/>
            <a:ext cx="2478954" cy="28883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Estimated Costs US$</a:t>
            </a:r>
            <a:endParaRPr lang="en-AU" b="1" dirty="0" err="1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B83D34-4F3A-49E9-8CB6-9D653DEB6247}"/>
              </a:ext>
            </a:extLst>
          </p:cNvPr>
          <p:cNvSpPr/>
          <p:nvPr/>
        </p:nvSpPr>
        <p:spPr>
          <a:xfrm>
            <a:off x="7009153" y="881593"/>
            <a:ext cx="2478954" cy="3517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Without Taxes &amp; Duties</a:t>
            </a:r>
            <a:endParaRPr lang="en-AU" sz="1400" dirty="0" err="1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8EDEEA-4C73-4FC4-BFFF-C6893C3DC494}"/>
              </a:ext>
            </a:extLst>
          </p:cNvPr>
          <p:cNvSpPr/>
          <p:nvPr/>
        </p:nvSpPr>
        <p:spPr>
          <a:xfrm>
            <a:off x="7009153" y="1374361"/>
            <a:ext cx="2478954" cy="4963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US$1.863 mill.</a:t>
            </a:r>
            <a:endParaRPr lang="en-AU" sz="1400" b="1" dirty="0" err="1">
              <a:solidFill>
                <a:schemeClr val="accent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3023CA-CE4D-490A-853F-1795D711CE37}"/>
              </a:ext>
            </a:extLst>
          </p:cNvPr>
          <p:cNvSpPr/>
          <p:nvPr/>
        </p:nvSpPr>
        <p:spPr>
          <a:xfrm>
            <a:off x="1533939" y="2000851"/>
            <a:ext cx="3067702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Plant &amp; Equipment </a:t>
            </a:r>
            <a:endParaRPr lang="en-AU" sz="1600" dirty="0" err="1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034C5F-7CD0-4F6C-9179-864A70AF4F0E}"/>
              </a:ext>
            </a:extLst>
          </p:cNvPr>
          <p:cNvSpPr/>
          <p:nvPr/>
        </p:nvSpPr>
        <p:spPr>
          <a:xfrm>
            <a:off x="7011901" y="1937467"/>
            <a:ext cx="2476206" cy="4963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US$0.517 mill.</a:t>
            </a:r>
            <a:endParaRPr lang="en-AU" sz="1400" b="1" dirty="0" err="1">
              <a:solidFill>
                <a:schemeClr val="accent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C9F2C7-052C-48B8-B406-1CD5DE34958C}"/>
              </a:ext>
            </a:extLst>
          </p:cNvPr>
          <p:cNvSpPr/>
          <p:nvPr/>
        </p:nvSpPr>
        <p:spPr>
          <a:xfrm>
            <a:off x="6975877" y="4928704"/>
            <a:ext cx="2476206" cy="4963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US$3.001 mill.</a:t>
            </a:r>
            <a:endParaRPr lang="en-AU" sz="1400" b="1" dirty="0" err="1">
              <a:solidFill>
                <a:schemeClr val="accent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ED5B122-1C86-4892-8C20-A86BE84014BB}"/>
              </a:ext>
            </a:extLst>
          </p:cNvPr>
          <p:cNvSpPr/>
          <p:nvPr/>
        </p:nvSpPr>
        <p:spPr>
          <a:xfrm>
            <a:off x="7476696" y="3010993"/>
            <a:ext cx="1491562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US$.471 mill.</a:t>
            </a:r>
            <a:endParaRPr lang="en-AU" sz="1400" b="1" dirty="0" err="1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95A9E1-F75E-B0B1-1D10-03B7E142870B}"/>
              </a:ext>
            </a:extLst>
          </p:cNvPr>
          <p:cNvSpPr/>
          <p:nvPr/>
        </p:nvSpPr>
        <p:spPr>
          <a:xfrm>
            <a:off x="679735" y="874639"/>
            <a:ext cx="1708408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Sanitation </a:t>
            </a:r>
            <a:endParaRPr lang="en-AU" b="1" dirty="0" err="1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B56215-C6F2-6019-72DF-9CB4B29066FF}"/>
              </a:ext>
            </a:extLst>
          </p:cNvPr>
          <p:cNvSpPr/>
          <p:nvPr/>
        </p:nvSpPr>
        <p:spPr>
          <a:xfrm>
            <a:off x="1533939" y="2503720"/>
            <a:ext cx="3067702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TA Support </a:t>
            </a:r>
            <a:endParaRPr lang="en-AU" sz="1600" dirty="0" err="1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68D03A-585E-138D-562C-C3B298731292}"/>
              </a:ext>
            </a:extLst>
          </p:cNvPr>
          <p:cNvSpPr/>
          <p:nvPr/>
        </p:nvSpPr>
        <p:spPr>
          <a:xfrm>
            <a:off x="1746300" y="3010844"/>
            <a:ext cx="3067702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Project Management Support </a:t>
            </a:r>
            <a:endParaRPr lang="en-AU" sz="1600" dirty="0" err="1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EC1E10-B5D4-EADE-F36C-FDC76780C7B3}"/>
              </a:ext>
            </a:extLst>
          </p:cNvPr>
          <p:cNvSpPr/>
          <p:nvPr/>
        </p:nvSpPr>
        <p:spPr>
          <a:xfrm>
            <a:off x="1746300" y="3453579"/>
            <a:ext cx="4084874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Financial Management &amp; Tariff Setting </a:t>
            </a:r>
            <a:endParaRPr lang="en-AU" sz="1600" dirty="0" err="1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F11C2C-D528-D825-DC27-E6B5920A6E78}"/>
              </a:ext>
            </a:extLst>
          </p:cNvPr>
          <p:cNvSpPr/>
          <p:nvPr/>
        </p:nvSpPr>
        <p:spPr>
          <a:xfrm>
            <a:off x="7476696" y="3476876"/>
            <a:ext cx="1491562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US$0.050 mill.</a:t>
            </a:r>
            <a:endParaRPr lang="en-AU" sz="1400" b="1" dirty="0" err="1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F18740-9B74-66E4-ACE9-3E362F1FDC33}"/>
              </a:ext>
            </a:extLst>
          </p:cNvPr>
          <p:cNvSpPr/>
          <p:nvPr/>
        </p:nvSpPr>
        <p:spPr>
          <a:xfrm>
            <a:off x="1746300" y="3913251"/>
            <a:ext cx="4084874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Community Communication &amp; Awareness </a:t>
            </a:r>
            <a:endParaRPr lang="en-AU" sz="1600" dirty="0" err="1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621A65-B38B-525C-7930-82D414779FBB}"/>
              </a:ext>
            </a:extLst>
          </p:cNvPr>
          <p:cNvSpPr/>
          <p:nvPr/>
        </p:nvSpPr>
        <p:spPr>
          <a:xfrm>
            <a:off x="1746300" y="4360517"/>
            <a:ext cx="3919982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Health Education &amp; Hygiene Action Plan </a:t>
            </a:r>
            <a:endParaRPr lang="en-AU" sz="1600" dirty="0" err="1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6D0988-D129-A884-6655-E7A6A7E6320E}"/>
              </a:ext>
            </a:extLst>
          </p:cNvPr>
          <p:cNvSpPr/>
          <p:nvPr/>
        </p:nvSpPr>
        <p:spPr>
          <a:xfrm>
            <a:off x="7476696" y="3948068"/>
            <a:ext cx="1491562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US$0.50 mill.</a:t>
            </a:r>
            <a:endParaRPr lang="en-AU" sz="1400" b="1" dirty="0" err="1">
              <a:solidFill>
                <a:schemeClr val="accent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E73D83-8772-8727-C798-04DEDB13979B}"/>
              </a:ext>
            </a:extLst>
          </p:cNvPr>
          <p:cNvSpPr/>
          <p:nvPr/>
        </p:nvSpPr>
        <p:spPr>
          <a:xfrm>
            <a:off x="7476696" y="4417148"/>
            <a:ext cx="1491562" cy="369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US$0.50 mill.</a:t>
            </a:r>
            <a:endParaRPr lang="en-AU" sz="1400" b="1" dirty="0" err="1">
              <a:solidFill>
                <a:schemeClr val="accent1"/>
              </a:solidFill>
            </a:endParaRPr>
          </a:p>
        </p:txBody>
      </p:sp>
      <p:sp>
        <p:nvSpPr>
          <p:cNvPr id="20" name="Titre 3">
            <a:extLst>
              <a:ext uri="{FF2B5EF4-FFF2-40B4-BE49-F238E27FC236}">
                <a16:creationId xmlns:a16="http://schemas.microsoft.com/office/drawing/2014/main" id="{8A284D23-56AC-B8EE-2DEA-14175E872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92" y="271725"/>
            <a:ext cx="6692719" cy="478736"/>
          </a:xfrm>
        </p:spPr>
        <p:txBody>
          <a:bodyPr/>
          <a:lstStyle/>
          <a:p>
            <a:r>
              <a:rPr lang="en-GB" cap="none" dirty="0"/>
              <a:t>Feasibility Investment Cost Estimates</a:t>
            </a:r>
            <a:endParaRPr lang="en-GB" sz="2400" cap="none" dirty="0"/>
          </a:p>
        </p:txBody>
      </p:sp>
    </p:spTree>
    <p:extLst>
      <p:ext uri="{BB962C8B-B14F-4D97-AF65-F5344CB8AC3E}">
        <p14:creationId xmlns:p14="http://schemas.microsoft.com/office/powerpoint/2010/main" val="99748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D46C7-D1A2-4D09-BFC9-EC6504B092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1236092"/>
            <a:ext cx="10752000" cy="3493264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Project Preparation Study Objective, Components, Deliverables and Staging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Study Progress Summary – Phase 1 - Stages A, B and C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 startAt="3"/>
            </a:pPr>
            <a:r>
              <a:rPr lang="en-GB" sz="2400" dirty="0">
                <a:solidFill>
                  <a:schemeClr val="tx1"/>
                </a:solidFill>
              </a:rPr>
              <a:t>Scope –  Future Funafuti – 2030, 2040 and 2050</a:t>
            </a:r>
          </a:p>
          <a:p>
            <a:pPr marL="1701800"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</a:rPr>
              <a:t>Water Supply</a:t>
            </a:r>
          </a:p>
          <a:p>
            <a:pPr marL="1701800"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</a:rPr>
              <a:t>Sanitation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 startAt="4"/>
            </a:pPr>
            <a:r>
              <a:rPr lang="en-GB" sz="2400" dirty="0">
                <a:solidFill>
                  <a:schemeClr val="tx1"/>
                </a:solidFill>
              </a:rPr>
              <a:t>Cost Estimates and Construction Scheduling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 startAt="4"/>
            </a:pPr>
            <a:r>
              <a:rPr lang="en-GB" sz="2400" dirty="0">
                <a:solidFill>
                  <a:schemeClr val="tx1"/>
                </a:solidFill>
              </a:rPr>
              <a:t>Phase 2 Scope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 startAt="4"/>
            </a:pPr>
            <a:r>
              <a:rPr lang="en-GB" sz="2400" dirty="0">
                <a:solidFill>
                  <a:schemeClr val="tx1"/>
                </a:solidFill>
              </a:rPr>
              <a:t>Discussions and Questions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3353AAF-D46E-416F-B639-491156D2F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388939"/>
            <a:ext cx="10752000" cy="392415"/>
          </a:xfrm>
        </p:spPr>
        <p:txBody>
          <a:bodyPr/>
          <a:lstStyle/>
          <a:p>
            <a:r>
              <a:rPr lang="en-GB" dirty="0"/>
              <a:t>THIS PRESENTATION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45A8BA-8C4D-4411-ACFE-128C1160AAB3}"/>
              </a:ext>
            </a:extLst>
          </p:cNvPr>
          <p:cNvSpPr/>
          <p:nvPr/>
        </p:nvSpPr>
        <p:spPr>
          <a:xfrm>
            <a:off x="9809825" y="6362219"/>
            <a:ext cx="1260629" cy="288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4DAC0-258F-44E2-B872-6349A570D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92" y="5727128"/>
            <a:ext cx="1943100" cy="923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0AE34D-0FA6-4278-B4D0-BBDA666C1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934" y="5814282"/>
            <a:ext cx="1754520" cy="8367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901B02-B72E-4E0E-8703-E116DA33D7B3}"/>
              </a:ext>
            </a:extLst>
          </p:cNvPr>
          <p:cNvSpPr/>
          <p:nvPr/>
        </p:nvSpPr>
        <p:spPr>
          <a:xfrm>
            <a:off x="11172455" y="5934788"/>
            <a:ext cx="599089" cy="59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2.</a:t>
            </a:r>
            <a:endParaRPr lang="en-A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3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45A8BA-8C4D-4411-ACFE-128C1160AAB3}"/>
              </a:ext>
            </a:extLst>
          </p:cNvPr>
          <p:cNvSpPr/>
          <p:nvPr/>
        </p:nvSpPr>
        <p:spPr>
          <a:xfrm>
            <a:off x="9809825" y="6362219"/>
            <a:ext cx="1260629" cy="288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4DAC0-258F-44E2-B872-6349A570D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92" y="5727128"/>
            <a:ext cx="1943100" cy="923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0AE34D-0FA6-4278-B4D0-BBDA666C1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934" y="5814282"/>
            <a:ext cx="1754520" cy="8367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901B02-B72E-4E0E-8703-E116DA33D7B3}"/>
              </a:ext>
            </a:extLst>
          </p:cNvPr>
          <p:cNvSpPr/>
          <p:nvPr/>
        </p:nvSpPr>
        <p:spPr>
          <a:xfrm>
            <a:off x="11172455" y="5934788"/>
            <a:ext cx="599089" cy="59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21.</a:t>
            </a: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9" name="Titre 3">
            <a:extLst>
              <a:ext uri="{FF2B5EF4-FFF2-40B4-BE49-F238E27FC236}">
                <a16:creationId xmlns:a16="http://schemas.microsoft.com/office/drawing/2014/main" id="{606AFA6C-CD3D-4EBD-FF0B-71D552894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39" y="487970"/>
            <a:ext cx="6692719" cy="392415"/>
          </a:xfrm>
        </p:spPr>
        <p:txBody>
          <a:bodyPr/>
          <a:lstStyle/>
          <a:p>
            <a:r>
              <a:rPr lang="en-GB" cap="none" dirty="0"/>
              <a:t>Feasibility Investment Cost Estimates</a:t>
            </a:r>
            <a:endParaRPr lang="en-GB" sz="2400" cap="non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5898B7-D2C0-2968-6E53-593DEF8CC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449" y="1238935"/>
            <a:ext cx="8826279" cy="448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8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3353AAF-D46E-416F-B639-491156D2F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92" y="284582"/>
            <a:ext cx="10752000" cy="313932"/>
          </a:xfrm>
        </p:spPr>
        <p:txBody>
          <a:bodyPr/>
          <a:lstStyle/>
          <a:p>
            <a:r>
              <a:rPr lang="en-GB" sz="2400" cap="none" dirty="0"/>
              <a:t>Feasibility Investment – Procurement/Construction Scheduling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45A8BA-8C4D-4411-ACFE-128C1160AAB3}"/>
              </a:ext>
            </a:extLst>
          </p:cNvPr>
          <p:cNvSpPr/>
          <p:nvPr/>
        </p:nvSpPr>
        <p:spPr>
          <a:xfrm>
            <a:off x="9809825" y="6362219"/>
            <a:ext cx="1260629" cy="288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4DAC0-258F-44E2-B872-6349A570D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92" y="5727128"/>
            <a:ext cx="1943100" cy="923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0AE34D-0FA6-4278-B4D0-BBDA666C1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934" y="5814282"/>
            <a:ext cx="1754520" cy="8367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901B02-B72E-4E0E-8703-E116DA33D7B3}"/>
              </a:ext>
            </a:extLst>
          </p:cNvPr>
          <p:cNvSpPr/>
          <p:nvPr/>
        </p:nvSpPr>
        <p:spPr>
          <a:xfrm>
            <a:off x="11172455" y="5934788"/>
            <a:ext cx="599089" cy="59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22.</a:t>
            </a:r>
            <a:endParaRPr lang="en-AU" b="1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F2A8D5-1A1C-A341-0235-5A01BAB09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238" y="676275"/>
            <a:ext cx="7219950" cy="618172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CF0F48A-AB2B-8715-8CAE-FF5AC649742A}"/>
              </a:ext>
            </a:extLst>
          </p:cNvPr>
          <p:cNvGrpSpPr/>
          <p:nvPr/>
        </p:nvGrpSpPr>
        <p:grpSpPr>
          <a:xfrm>
            <a:off x="2407797" y="2029739"/>
            <a:ext cx="514440" cy="21240"/>
            <a:chOff x="2407797" y="2029739"/>
            <a:chExt cx="514440" cy="2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687B8CC-1497-ECF4-F7AB-26CD8E6FE670}"/>
                    </a:ext>
                  </a:extLst>
                </p14:cNvPr>
                <p14:cNvContentPartPr/>
                <p14:nvPr/>
              </p14:nvContentPartPr>
              <p14:xfrm>
                <a:off x="2407797" y="2050619"/>
                <a:ext cx="360" cy="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687B8CC-1497-ECF4-F7AB-26CD8E6FE67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99157" y="204197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98F65F6-96E0-1FEB-D047-CF0841AB2D21}"/>
                    </a:ext>
                  </a:extLst>
                </p14:cNvPr>
                <p14:cNvContentPartPr/>
                <p14:nvPr/>
              </p14:nvContentPartPr>
              <p14:xfrm>
                <a:off x="2407797" y="2029739"/>
                <a:ext cx="514440" cy="21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98F65F6-96E0-1FEB-D047-CF0841AB2D2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99157" y="2020739"/>
                  <a:ext cx="53208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A921AB1-CFCF-CE4A-425D-8DAAB55B23EE}"/>
                  </a:ext>
                </a:extLst>
              </p14:cNvPr>
              <p14:cNvContentPartPr/>
              <p14:nvPr/>
            </p14:nvContentPartPr>
            <p14:xfrm>
              <a:off x="6229557" y="2020739"/>
              <a:ext cx="777240" cy="37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A921AB1-CFCF-CE4A-425D-8DAAB55B23E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20557" y="2012099"/>
                <a:ext cx="794880" cy="5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14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33371" y="2933095"/>
            <a:ext cx="7523615" cy="1883593"/>
          </a:xfrm>
        </p:spPr>
        <p:txBody>
          <a:bodyPr/>
          <a:lstStyle/>
          <a:p>
            <a:r>
              <a:rPr lang="fr-FR" dirty="0"/>
              <a:t>PROJECT PREPARATION PHASE 2</a:t>
            </a:r>
            <a:br>
              <a:rPr lang="fr-FR" dirty="0"/>
            </a:br>
            <a:br>
              <a:rPr lang="fr-FR" dirty="0"/>
            </a:br>
            <a:r>
              <a:rPr lang="en-NZ" dirty="0"/>
              <a:t>Scope of services</a:t>
            </a:r>
            <a:br>
              <a:rPr lang="fr-FR" dirty="0"/>
            </a:br>
            <a:r>
              <a:rPr lang="fr-FR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9EA3DA-1DE2-4A01-B74E-51C398FE7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88" y="5680234"/>
            <a:ext cx="1943100" cy="923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628FF3-726D-4E53-912F-2B8967083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2688" y="5939552"/>
            <a:ext cx="1754520" cy="8367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EC45E08-1038-4147-84C5-F99C823DB50A}"/>
              </a:ext>
            </a:extLst>
          </p:cNvPr>
          <p:cNvSpPr/>
          <p:nvPr/>
        </p:nvSpPr>
        <p:spPr>
          <a:xfrm>
            <a:off x="11456986" y="6040417"/>
            <a:ext cx="599089" cy="59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23.</a:t>
            </a:r>
            <a:endParaRPr lang="en-A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1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45A8BA-8C4D-4411-ACFE-128C1160AAB3}"/>
              </a:ext>
            </a:extLst>
          </p:cNvPr>
          <p:cNvSpPr/>
          <p:nvPr/>
        </p:nvSpPr>
        <p:spPr>
          <a:xfrm>
            <a:off x="9809825" y="6362219"/>
            <a:ext cx="1260629" cy="288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4DAC0-258F-44E2-B872-6349A570D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92" y="5727128"/>
            <a:ext cx="1943100" cy="923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0AE34D-0FA6-4278-B4D0-BBDA666C1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934" y="5814282"/>
            <a:ext cx="1754520" cy="8367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901B02-B72E-4E0E-8703-E116DA33D7B3}"/>
              </a:ext>
            </a:extLst>
          </p:cNvPr>
          <p:cNvSpPr/>
          <p:nvPr/>
        </p:nvSpPr>
        <p:spPr>
          <a:xfrm>
            <a:off x="11172455" y="5934788"/>
            <a:ext cx="599089" cy="59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24.</a:t>
            </a: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754BE5-59E9-86B3-73B6-17D1BB924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55" y="285430"/>
            <a:ext cx="10752000" cy="313932"/>
          </a:xfrm>
        </p:spPr>
        <p:txBody>
          <a:bodyPr/>
          <a:lstStyle/>
          <a:p>
            <a:r>
              <a:rPr lang="en-NZ" sz="2400" dirty="0"/>
              <a:t>Phase 2 - Services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E770612-36E4-5BB2-ED1F-3546EB030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805641"/>
              </p:ext>
            </p:extLst>
          </p:nvPr>
        </p:nvGraphicFramePr>
        <p:xfrm>
          <a:off x="864256" y="1058649"/>
          <a:ext cx="10206197" cy="4034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0934">
                  <a:extLst>
                    <a:ext uri="{9D8B030D-6E8A-4147-A177-3AD203B41FA5}">
                      <a16:colId xmlns:a16="http://schemas.microsoft.com/office/drawing/2014/main" val="294198338"/>
                    </a:ext>
                  </a:extLst>
                </a:gridCol>
                <a:gridCol w="8485263">
                  <a:extLst>
                    <a:ext uri="{9D8B030D-6E8A-4147-A177-3AD203B41FA5}">
                      <a16:colId xmlns:a16="http://schemas.microsoft.com/office/drawing/2014/main" val="1584223062"/>
                    </a:ext>
                  </a:extLst>
                </a:gridCol>
              </a:tblGrid>
              <a:tr h="1486660">
                <a:tc>
                  <a:txBody>
                    <a:bodyPr/>
                    <a:lstStyle/>
                    <a:p>
                      <a:pPr marL="3429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Phase 2</a:t>
                      </a:r>
                      <a:endParaRPr lang="en-TV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36" marR="41536" marT="0" marB="0"/>
                </a:tc>
                <a:tc>
                  <a:txBody>
                    <a:bodyPr/>
                    <a:lstStyle/>
                    <a:p>
                      <a:pPr marL="34290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Required Reports/Deliverables</a:t>
                      </a:r>
                      <a:endParaRPr lang="en-TV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36" marR="41536" marT="0" marB="0"/>
                </a:tc>
                <a:extLst>
                  <a:ext uri="{0D108BD9-81ED-4DB2-BD59-A6C34878D82A}">
                    <a16:rowId xmlns:a16="http://schemas.microsoft.com/office/drawing/2014/main" val="2478042258"/>
                  </a:ext>
                </a:extLst>
              </a:tr>
              <a:tr h="557498">
                <a:tc>
                  <a:txBody>
                    <a:bodyPr/>
                    <a:lstStyle/>
                    <a:p>
                      <a:pPr marL="3429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</a:rPr>
                        <a:t>1.1</a:t>
                      </a:r>
                      <a:endParaRPr lang="en-TV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36" marR="41536" marT="0" marB="0"/>
                </a:tc>
                <a:tc>
                  <a:txBody>
                    <a:bodyPr/>
                    <a:lstStyle/>
                    <a:p>
                      <a:pPr marL="34290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Draft Detailed Engineering Design including expert's contribution on environmental, RP, Health and Safety issues</a:t>
                      </a:r>
                      <a:endParaRPr lang="en-TV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36" marR="41536" marT="0" marB="0"/>
                </a:tc>
                <a:extLst>
                  <a:ext uri="{0D108BD9-81ED-4DB2-BD59-A6C34878D82A}">
                    <a16:rowId xmlns:a16="http://schemas.microsoft.com/office/drawing/2014/main" val="2427262024"/>
                  </a:ext>
                </a:extLst>
              </a:tr>
              <a:tr h="557498">
                <a:tc>
                  <a:txBody>
                    <a:bodyPr/>
                    <a:lstStyle/>
                    <a:p>
                      <a:pPr marL="3429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</a:rPr>
                        <a:t>1.2</a:t>
                      </a:r>
                      <a:endParaRPr lang="en-TV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36" marR="41536" marT="0" marB="0"/>
                </a:tc>
                <a:tc>
                  <a:txBody>
                    <a:bodyPr/>
                    <a:lstStyle/>
                    <a:p>
                      <a:pPr marL="34290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Final Detailed Engineering Design including expert’s improvements following Client and ADB review and approval</a:t>
                      </a:r>
                      <a:endParaRPr lang="en-TV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36" marR="41536" marT="0" marB="0"/>
                </a:tc>
                <a:extLst>
                  <a:ext uri="{0D108BD9-81ED-4DB2-BD59-A6C34878D82A}">
                    <a16:rowId xmlns:a16="http://schemas.microsoft.com/office/drawing/2014/main" val="3754639796"/>
                  </a:ext>
                </a:extLst>
              </a:tr>
              <a:tr h="317695">
                <a:tc>
                  <a:txBody>
                    <a:bodyPr/>
                    <a:lstStyle/>
                    <a:p>
                      <a:pPr marL="3429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TV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36" marR="41536" marT="0" marB="0"/>
                </a:tc>
                <a:tc>
                  <a:txBody>
                    <a:bodyPr/>
                    <a:lstStyle/>
                    <a:p>
                      <a:pPr marL="34290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Capacity Building support plan</a:t>
                      </a:r>
                      <a:endParaRPr lang="en-TV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36" marR="41536" marT="0" marB="0"/>
                </a:tc>
                <a:extLst>
                  <a:ext uri="{0D108BD9-81ED-4DB2-BD59-A6C34878D82A}">
                    <a16:rowId xmlns:a16="http://schemas.microsoft.com/office/drawing/2014/main" val="3754133866"/>
                  </a:ext>
                </a:extLst>
              </a:tr>
              <a:tr h="557498">
                <a:tc>
                  <a:txBody>
                    <a:bodyPr/>
                    <a:lstStyle/>
                    <a:p>
                      <a:pPr marL="3429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</a:rPr>
                        <a:t>3.1</a:t>
                      </a:r>
                      <a:endParaRPr lang="en-TV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36" marR="41536" marT="0" marB="0"/>
                </a:tc>
                <a:tc>
                  <a:txBody>
                    <a:bodyPr/>
                    <a:lstStyle/>
                    <a:p>
                      <a:pPr marL="34290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Draft bidding documents including expert contribution on environmental, RP, Health and Safety issues</a:t>
                      </a:r>
                      <a:endParaRPr lang="en-TV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36" marR="41536" marT="0" marB="0"/>
                </a:tc>
                <a:extLst>
                  <a:ext uri="{0D108BD9-81ED-4DB2-BD59-A6C34878D82A}">
                    <a16:rowId xmlns:a16="http://schemas.microsoft.com/office/drawing/2014/main" val="1116814856"/>
                  </a:ext>
                </a:extLst>
              </a:tr>
              <a:tr h="557498">
                <a:tc>
                  <a:txBody>
                    <a:bodyPr/>
                    <a:lstStyle/>
                    <a:p>
                      <a:pPr marL="3429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</a:rPr>
                        <a:t>3.2</a:t>
                      </a:r>
                      <a:endParaRPr lang="en-TV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36" marR="41536" marT="0" marB="0"/>
                </a:tc>
                <a:tc>
                  <a:txBody>
                    <a:bodyPr/>
                    <a:lstStyle/>
                    <a:p>
                      <a:pPr marL="34290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Final bidding documents including expert’s improvements following Client and ADB review and approval</a:t>
                      </a:r>
                      <a:endParaRPr lang="en-TV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36" marR="41536" marT="0" marB="0"/>
                </a:tc>
                <a:extLst>
                  <a:ext uri="{0D108BD9-81ED-4DB2-BD59-A6C34878D82A}">
                    <a16:rowId xmlns:a16="http://schemas.microsoft.com/office/drawing/2014/main" val="2251499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23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45A8BA-8C4D-4411-ACFE-128C1160AAB3}"/>
              </a:ext>
            </a:extLst>
          </p:cNvPr>
          <p:cNvSpPr/>
          <p:nvPr/>
        </p:nvSpPr>
        <p:spPr>
          <a:xfrm>
            <a:off x="9809825" y="6362219"/>
            <a:ext cx="1260629" cy="288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4DAC0-258F-44E2-B872-6349A570D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92" y="5727128"/>
            <a:ext cx="1943100" cy="923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0AE34D-0FA6-4278-B4D0-BBDA666C1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934" y="5814282"/>
            <a:ext cx="1754520" cy="8367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901B02-B72E-4E0E-8703-E116DA33D7B3}"/>
              </a:ext>
            </a:extLst>
          </p:cNvPr>
          <p:cNvSpPr/>
          <p:nvPr/>
        </p:nvSpPr>
        <p:spPr>
          <a:xfrm>
            <a:off x="11172455" y="5934788"/>
            <a:ext cx="599089" cy="59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24.</a:t>
            </a: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754BE5-59E9-86B3-73B6-17D1BB924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55" y="285430"/>
            <a:ext cx="10752000" cy="313932"/>
          </a:xfrm>
        </p:spPr>
        <p:txBody>
          <a:bodyPr/>
          <a:lstStyle/>
          <a:p>
            <a:r>
              <a:rPr lang="en-NZ" sz="2400" dirty="0"/>
              <a:t>Phase 2 - Services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08F35-02A0-5A2A-069E-1735D00FE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496" y="632856"/>
            <a:ext cx="5865007" cy="601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2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33371" y="3389004"/>
            <a:ext cx="7523615" cy="1412694"/>
          </a:xfrm>
        </p:spPr>
        <p:txBody>
          <a:bodyPr/>
          <a:lstStyle/>
          <a:p>
            <a:r>
              <a:rPr lang="fr-FR" dirty="0"/>
              <a:t>PROJECT PREPARATION </a:t>
            </a:r>
            <a:r>
              <a:rPr lang="fr-FR" dirty="0" err="1"/>
              <a:t>PHASEs</a:t>
            </a:r>
            <a:br>
              <a:rPr lang="fr-FR" dirty="0"/>
            </a:br>
            <a:br>
              <a:rPr lang="fr-FR" dirty="0"/>
            </a:br>
            <a:r>
              <a:rPr lang="fr-FR" dirty="0"/>
              <a:t>DISCUSSION and Questions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9EA3DA-1DE2-4A01-B74E-51C398FE7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88" y="5680234"/>
            <a:ext cx="1943100" cy="923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628FF3-726D-4E53-912F-2B8967083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2688" y="5939552"/>
            <a:ext cx="1754520" cy="8367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EC45E08-1038-4147-84C5-F99C823DB50A}"/>
              </a:ext>
            </a:extLst>
          </p:cNvPr>
          <p:cNvSpPr/>
          <p:nvPr/>
        </p:nvSpPr>
        <p:spPr>
          <a:xfrm>
            <a:off x="11456986" y="6040417"/>
            <a:ext cx="599089" cy="59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25.</a:t>
            </a:r>
            <a:endParaRPr lang="en-A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0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3353AAF-D46E-416F-B639-491156D2F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32056"/>
            <a:ext cx="10752000" cy="392415"/>
          </a:xfrm>
        </p:spPr>
        <p:txBody>
          <a:bodyPr/>
          <a:lstStyle/>
          <a:p>
            <a:r>
              <a:rPr lang="en-GB" cap="none" dirty="0"/>
              <a:t>Questions</a:t>
            </a:r>
            <a:endParaRPr lang="en-GB" sz="2400" cap="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45A8BA-8C4D-4411-ACFE-128C1160AAB3}"/>
              </a:ext>
            </a:extLst>
          </p:cNvPr>
          <p:cNvSpPr/>
          <p:nvPr/>
        </p:nvSpPr>
        <p:spPr>
          <a:xfrm>
            <a:off x="9809825" y="6362219"/>
            <a:ext cx="1260629" cy="288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4DAC0-258F-44E2-B872-6349A570D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92" y="5727128"/>
            <a:ext cx="1943100" cy="923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0AE34D-0FA6-4278-B4D0-BBDA666C1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934" y="5814282"/>
            <a:ext cx="1754520" cy="8367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901B02-B72E-4E0E-8703-E116DA33D7B3}"/>
              </a:ext>
            </a:extLst>
          </p:cNvPr>
          <p:cNvSpPr/>
          <p:nvPr/>
        </p:nvSpPr>
        <p:spPr>
          <a:xfrm>
            <a:off x="11172455" y="5934788"/>
            <a:ext cx="599089" cy="59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26.</a:t>
            </a:r>
            <a:endParaRPr lang="en-A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3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2">
            <a:extLst>
              <a:ext uri="{FF2B5EF4-FFF2-40B4-BE49-F238E27FC236}">
                <a16:creationId xmlns:a16="http://schemas.microsoft.com/office/drawing/2014/main" id="{76D8F747-0302-403B-8E07-42CCF80A3A85}"/>
              </a:ext>
            </a:extLst>
          </p:cNvPr>
          <p:cNvSpPr txBox="1">
            <a:spLocks/>
          </p:cNvSpPr>
          <p:nvPr/>
        </p:nvSpPr>
        <p:spPr>
          <a:xfrm>
            <a:off x="3819998" y="2407188"/>
            <a:ext cx="4089895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GB" sz="2800" dirty="0"/>
              <a:t>Thank you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0C05A0-E371-4A67-8618-40B48FCF5AD6}"/>
              </a:ext>
            </a:extLst>
          </p:cNvPr>
          <p:cNvSpPr/>
          <p:nvPr/>
        </p:nvSpPr>
        <p:spPr>
          <a:xfrm>
            <a:off x="-1" y="5597020"/>
            <a:ext cx="12192000" cy="12609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/>
          </a:p>
        </p:txBody>
      </p:sp>
      <p:pic>
        <p:nvPicPr>
          <p:cNvPr id="18" name="Picture 2" descr="Asian Development Bank (ADB) | Extractive Industries Transparency Initiative">
            <a:extLst>
              <a:ext uri="{FF2B5EF4-FFF2-40B4-BE49-F238E27FC236}">
                <a16:creationId xmlns:a16="http://schemas.microsoft.com/office/drawing/2014/main" id="{3B72953E-5F65-4CCA-81B9-AA7141179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73" y="5434118"/>
            <a:ext cx="2755900" cy="142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5DFC140C-33CD-4B1F-AFCA-DC65434B0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348" y="5580920"/>
            <a:ext cx="1071562" cy="113027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86A9E0-FCE7-4D05-8C67-32499082E890}"/>
              </a:ext>
            </a:extLst>
          </p:cNvPr>
          <p:cNvSpPr/>
          <p:nvPr/>
        </p:nvSpPr>
        <p:spPr>
          <a:xfrm>
            <a:off x="11456986" y="6040417"/>
            <a:ext cx="599089" cy="59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27.</a:t>
            </a: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22" name="Titre 2">
            <a:extLst>
              <a:ext uri="{FF2B5EF4-FFF2-40B4-BE49-F238E27FC236}">
                <a16:creationId xmlns:a16="http://schemas.microsoft.com/office/drawing/2014/main" id="{D42A94AF-F161-497D-8D08-E22CB198899E}"/>
              </a:ext>
            </a:extLst>
          </p:cNvPr>
          <p:cNvSpPr txBox="1">
            <a:spLocks/>
          </p:cNvSpPr>
          <p:nvPr/>
        </p:nvSpPr>
        <p:spPr>
          <a:xfrm>
            <a:off x="3819998" y="1248519"/>
            <a:ext cx="4089895" cy="67710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AU" sz="4400" dirty="0"/>
              <a:t>Faka fetai</a:t>
            </a:r>
          </a:p>
        </p:txBody>
      </p:sp>
      <p:pic>
        <p:nvPicPr>
          <p:cNvPr id="2" name="Picture 1" descr="A logo of a company&#10;&#10;Description automatically generated">
            <a:extLst>
              <a:ext uri="{FF2B5EF4-FFF2-40B4-BE49-F238E27FC236}">
                <a16:creationId xmlns:a16="http://schemas.microsoft.com/office/drawing/2014/main" id="{37DF6141-2764-1D8F-5CA9-532F91B97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7037" y="5589940"/>
            <a:ext cx="895350" cy="1181100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9D63A3AF-04BE-1669-42D7-BFAC9960F2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9630" y="5632064"/>
            <a:ext cx="11334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1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893103" y="2970427"/>
            <a:ext cx="8563884" cy="1831271"/>
          </a:xfrm>
        </p:spPr>
        <p:txBody>
          <a:bodyPr/>
          <a:lstStyle/>
          <a:p>
            <a:r>
              <a:rPr lang="fr-FR" sz="4000" dirty="0"/>
              <a:t>PROJECT PREPARATION PHASE 1 </a:t>
            </a:r>
            <a:br>
              <a:rPr lang="fr-FR" dirty="0"/>
            </a:br>
            <a:br>
              <a:rPr lang="fr-FR" dirty="0"/>
            </a:br>
            <a:r>
              <a:rPr lang="fr-FR" sz="3200" dirty="0"/>
              <a:t>1. STUDY OBJECTIVES,COMPONENTS,</a:t>
            </a:r>
            <a:br>
              <a:rPr lang="fr-FR" sz="3200" dirty="0"/>
            </a:br>
            <a:r>
              <a:rPr lang="en-NZ" sz="3200" dirty="0"/>
              <a:t>Deliverables and Staging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9EA3DA-1DE2-4A01-B74E-51C398FE7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88" y="5680234"/>
            <a:ext cx="1943100" cy="923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628FF3-726D-4E53-912F-2B8967083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2688" y="5939552"/>
            <a:ext cx="1754520" cy="8367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EC45E08-1038-4147-84C5-F99C823DB50A}"/>
              </a:ext>
            </a:extLst>
          </p:cNvPr>
          <p:cNvSpPr/>
          <p:nvPr/>
        </p:nvSpPr>
        <p:spPr>
          <a:xfrm>
            <a:off x="11456986" y="6040417"/>
            <a:ext cx="599089" cy="59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3.</a:t>
            </a:r>
            <a:endParaRPr lang="en-A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8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D46C7-D1A2-4D09-BFC9-EC6504B092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1951671"/>
            <a:ext cx="10752000" cy="2016479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GB" sz="2400" i="1" dirty="0">
                <a:solidFill>
                  <a:schemeClr val="tx1"/>
                </a:solidFill>
                <a:effectLst/>
                <a:latin typeface="+mn-lt"/>
                <a:ea typeface="Segoe UI" panose="020B0502040204020203" pitchFamily="34" charset="0"/>
              </a:rPr>
              <a:t>To assist the Government of Tuvalu (GoT) t</a:t>
            </a:r>
            <a:r>
              <a:rPr lang="en-GB" sz="2400" i="1" dirty="0">
                <a:solidFill>
                  <a:schemeClr val="tx1"/>
                </a:solidFill>
                <a:effectLst/>
                <a:latin typeface="+mn-lt"/>
                <a:ea typeface="Segoe UI" panose="020B0502040204020203" pitchFamily="34" charset="0"/>
                <a:cs typeface="Times New Roman" panose="02020603050405020304" pitchFamily="18" charset="0"/>
              </a:rPr>
              <a:t>o prepare the proposed Funafuti Water and Sanitation Project</a:t>
            </a:r>
            <a:r>
              <a:rPr lang="en-GB" sz="2400" i="1" dirty="0">
                <a:solidFill>
                  <a:schemeClr val="tx1"/>
                </a:solidFill>
                <a:effectLst/>
                <a:latin typeface="+mn-lt"/>
                <a:ea typeface="Segoe UI" panose="020B0502040204020203" pitchFamily="34" charset="0"/>
              </a:rPr>
              <a:t> (FWSP) with preparation of water supply and sanitation asset condition reports, future investment options, master plans, strategic plans, feasibility studies and project due diligence.</a:t>
            </a:r>
            <a:endParaRPr lang="en-GB" sz="24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3353AAF-D46E-416F-B639-491156D2F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1207138"/>
            <a:ext cx="10752000" cy="392415"/>
          </a:xfrm>
        </p:spPr>
        <p:txBody>
          <a:bodyPr/>
          <a:lstStyle/>
          <a:p>
            <a:r>
              <a:rPr lang="en-GB" dirty="0"/>
              <a:t>PPP1 – STUDY OBJECTIVES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45A8BA-8C4D-4411-ACFE-128C1160AAB3}"/>
              </a:ext>
            </a:extLst>
          </p:cNvPr>
          <p:cNvSpPr/>
          <p:nvPr/>
        </p:nvSpPr>
        <p:spPr>
          <a:xfrm>
            <a:off x="9809825" y="6362219"/>
            <a:ext cx="1260629" cy="288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4DAC0-258F-44E2-B872-6349A570D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92" y="5727128"/>
            <a:ext cx="1943100" cy="923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0AE34D-0FA6-4278-B4D0-BBDA666C1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934" y="5814282"/>
            <a:ext cx="1754520" cy="8367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901B02-B72E-4E0E-8703-E116DA33D7B3}"/>
              </a:ext>
            </a:extLst>
          </p:cNvPr>
          <p:cNvSpPr/>
          <p:nvPr/>
        </p:nvSpPr>
        <p:spPr>
          <a:xfrm>
            <a:off x="11172455" y="5934788"/>
            <a:ext cx="599089" cy="59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4.</a:t>
            </a:r>
            <a:endParaRPr lang="en-A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2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3353AAF-D46E-416F-B639-491156D2F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84" y="337707"/>
            <a:ext cx="4664802" cy="392415"/>
          </a:xfrm>
        </p:spPr>
        <p:txBody>
          <a:bodyPr/>
          <a:lstStyle/>
          <a:p>
            <a:r>
              <a:rPr lang="en-GB" dirty="0"/>
              <a:t>PPP1 – STUDY STAGING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45A8BA-8C4D-4411-ACFE-128C1160AAB3}"/>
              </a:ext>
            </a:extLst>
          </p:cNvPr>
          <p:cNvSpPr/>
          <p:nvPr/>
        </p:nvSpPr>
        <p:spPr>
          <a:xfrm>
            <a:off x="9809825" y="6362219"/>
            <a:ext cx="1260629" cy="288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4DAC0-258F-44E2-B872-6349A570D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92" y="5727128"/>
            <a:ext cx="1943100" cy="923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0AE34D-0FA6-4278-B4D0-BBDA666C1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934" y="5814282"/>
            <a:ext cx="1754520" cy="8367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901B02-B72E-4E0E-8703-E116DA33D7B3}"/>
              </a:ext>
            </a:extLst>
          </p:cNvPr>
          <p:cNvSpPr/>
          <p:nvPr/>
        </p:nvSpPr>
        <p:spPr>
          <a:xfrm>
            <a:off x="11428883" y="6010047"/>
            <a:ext cx="599089" cy="59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5.</a:t>
            </a: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45E8F7-CE3D-493D-88E2-91B99246174A}"/>
              </a:ext>
            </a:extLst>
          </p:cNvPr>
          <p:cNvSpPr/>
          <p:nvPr/>
        </p:nvSpPr>
        <p:spPr>
          <a:xfrm>
            <a:off x="281391" y="873838"/>
            <a:ext cx="3611929" cy="735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/>
              <a:t>STAGE A</a:t>
            </a:r>
          </a:p>
          <a:p>
            <a:pPr algn="ctr"/>
            <a:r>
              <a:rPr lang="en-US" sz="1600" b="1" dirty="0"/>
              <a:t>INCEPTION REVIEW</a:t>
            </a:r>
            <a:endParaRPr lang="en-AU" sz="1600" b="1" dirty="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63054E-C0C2-4609-9250-840F5F94216F}"/>
              </a:ext>
            </a:extLst>
          </p:cNvPr>
          <p:cNvSpPr/>
          <p:nvPr/>
        </p:nvSpPr>
        <p:spPr>
          <a:xfrm>
            <a:off x="281392" y="1721045"/>
            <a:ext cx="1547408" cy="59753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/>
              <a:t>Inception</a:t>
            </a:r>
          </a:p>
          <a:p>
            <a:pPr algn="ctr"/>
            <a:r>
              <a:rPr lang="en-US" sz="1400" b="1" dirty="0"/>
              <a:t> Report </a:t>
            </a:r>
            <a:endParaRPr lang="en-AU" sz="1400" b="1" dirty="0" err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9605CB-9833-4079-9E92-3B01D3FCA2D0}"/>
              </a:ext>
            </a:extLst>
          </p:cNvPr>
          <p:cNvSpPr/>
          <p:nvPr/>
        </p:nvSpPr>
        <p:spPr>
          <a:xfrm>
            <a:off x="2345913" y="1721045"/>
            <a:ext cx="1547408" cy="113826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/>
              <a:t>Existing Water</a:t>
            </a:r>
          </a:p>
          <a:p>
            <a:pPr algn="ctr"/>
            <a:r>
              <a:rPr lang="en-US" sz="1400" b="1" dirty="0"/>
              <a:t>Supply Asset </a:t>
            </a:r>
          </a:p>
          <a:p>
            <a:pPr algn="ctr"/>
            <a:r>
              <a:rPr lang="en-US" sz="1400" b="1" dirty="0"/>
              <a:t>Mapping and</a:t>
            </a:r>
          </a:p>
          <a:p>
            <a:pPr algn="ctr"/>
            <a:r>
              <a:rPr lang="en-US" sz="1400" b="1" dirty="0"/>
              <a:t>Condition</a:t>
            </a:r>
          </a:p>
          <a:p>
            <a:pPr algn="ctr"/>
            <a:r>
              <a:rPr lang="en-US" sz="1400" b="1" dirty="0"/>
              <a:t>Assessment </a:t>
            </a:r>
            <a:endParaRPr lang="en-AU" sz="1400" b="1" dirty="0" err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6C0D0D-6C94-4B76-B717-95116D1032E9}"/>
              </a:ext>
            </a:extLst>
          </p:cNvPr>
          <p:cNvSpPr/>
          <p:nvPr/>
        </p:nvSpPr>
        <p:spPr>
          <a:xfrm>
            <a:off x="4321236" y="1721045"/>
            <a:ext cx="1547408" cy="87332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/>
              <a:t>Water Supply</a:t>
            </a:r>
          </a:p>
          <a:p>
            <a:pPr algn="ctr"/>
            <a:r>
              <a:rPr lang="en-US" sz="1400" b="1" dirty="0"/>
              <a:t>&amp; Sanitation</a:t>
            </a:r>
          </a:p>
          <a:p>
            <a:pPr algn="ctr"/>
            <a:r>
              <a:rPr lang="en-US" sz="1400" b="1" dirty="0"/>
              <a:t>Master Plans </a:t>
            </a:r>
            <a:endParaRPr lang="en-AU" sz="1400" b="1" dirty="0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0A005C-F5BB-4D52-B25F-EA6490C94E08}"/>
              </a:ext>
            </a:extLst>
          </p:cNvPr>
          <p:cNvSpPr/>
          <p:nvPr/>
        </p:nvSpPr>
        <p:spPr>
          <a:xfrm>
            <a:off x="6358960" y="1718577"/>
            <a:ext cx="1547408" cy="8733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/>
              <a:t>Water Supply</a:t>
            </a:r>
          </a:p>
          <a:p>
            <a:pPr algn="ctr"/>
            <a:r>
              <a:rPr lang="en-US" sz="1400" b="1" dirty="0"/>
              <a:t>&amp; Sanitation</a:t>
            </a:r>
          </a:p>
          <a:p>
            <a:pPr algn="ctr"/>
            <a:r>
              <a:rPr lang="en-US" sz="1400" b="1" dirty="0"/>
              <a:t>Strategic Plan </a:t>
            </a:r>
            <a:endParaRPr lang="en-AU" sz="1400" b="1" dirty="0" err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6A4110-2B83-403F-A3BB-D7EDC558A80E}"/>
              </a:ext>
            </a:extLst>
          </p:cNvPr>
          <p:cNvSpPr/>
          <p:nvPr/>
        </p:nvSpPr>
        <p:spPr>
          <a:xfrm>
            <a:off x="8361080" y="1716109"/>
            <a:ext cx="1547408" cy="597538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/>
              <a:t>Feasibility</a:t>
            </a:r>
          </a:p>
          <a:p>
            <a:pPr algn="ctr"/>
            <a:r>
              <a:rPr lang="en-US" sz="1400" b="1" dirty="0"/>
              <a:t> Studies </a:t>
            </a:r>
            <a:endParaRPr lang="en-AU" sz="1400" b="1" dirty="0" err="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7D4C5A-2131-4C77-A7E2-E0225FFD0486}"/>
              </a:ext>
            </a:extLst>
          </p:cNvPr>
          <p:cNvSpPr/>
          <p:nvPr/>
        </p:nvSpPr>
        <p:spPr>
          <a:xfrm>
            <a:off x="10363200" y="1716109"/>
            <a:ext cx="1547408" cy="836772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/>
              <a:t>Investment</a:t>
            </a:r>
          </a:p>
          <a:p>
            <a:pPr algn="ctr"/>
            <a:r>
              <a:rPr lang="en-US" sz="1400" b="1" dirty="0"/>
              <a:t>Project Due</a:t>
            </a:r>
          </a:p>
          <a:p>
            <a:pPr algn="ctr"/>
            <a:r>
              <a:rPr lang="en-US" sz="1400" b="1" dirty="0"/>
              <a:t>Diligence </a:t>
            </a:r>
            <a:endParaRPr lang="en-AU" sz="1400" b="1" dirty="0" err="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85396D-5DEC-40F8-A88D-0EDC8F38CD3C}"/>
              </a:ext>
            </a:extLst>
          </p:cNvPr>
          <p:cNvSpPr/>
          <p:nvPr/>
        </p:nvSpPr>
        <p:spPr>
          <a:xfrm>
            <a:off x="281392" y="3002294"/>
            <a:ext cx="1547408" cy="4133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Mobilization</a:t>
            </a:r>
            <a:endParaRPr lang="en-AU" sz="1400" b="1" dirty="0" err="1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BF2D1-997C-4AC6-B60A-BD3E958E0B4C}"/>
              </a:ext>
            </a:extLst>
          </p:cNvPr>
          <p:cNvSpPr/>
          <p:nvPr/>
        </p:nvSpPr>
        <p:spPr>
          <a:xfrm>
            <a:off x="281392" y="3539787"/>
            <a:ext cx="1547408" cy="566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Data collection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and review</a:t>
            </a:r>
            <a:endParaRPr lang="en-AU" sz="1400" b="1" dirty="0" err="1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BEFE54-6BB0-428D-84E0-87115D47DEB4}"/>
              </a:ext>
            </a:extLst>
          </p:cNvPr>
          <p:cNvSpPr/>
          <p:nvPr/>
        </p:nvSpPr>
        <p:spPr>
          <a:xfrm>
            <a:off x="281392" y="4261232"/>
            <a:ext cx="1547408" cy="7735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Facilitate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Inception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Workshop</a:t>
            </a:r>
            <a:endParaRPr lang="en-AU" sz="1400" b="1" dirty="0" err="1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1245471-5EC5-46F2-B5A5-30A72D9EBC22}"/>
              </a:ext>
            </a:extLst>
          </p:cNvPr>
          <p:cNvSpPr/>
          <p:nvPr/>
        </p:nvSpPr>
        <p:spPr>
          <a:xfrm>
            <a:off x="281392" y="5189634"/>
            <a:ext cx="1547408" cy="4133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Reporting</a:t>
            </a:r>
            <a:endParaRPr lang="en-AU" sz="1400" b="1" dirty="0" err="1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79C518-9D94-4B4F-99CF-EBE12F222749}"/>
              </a:ext>
            </a:extLst>
          </p:cNvPr>
          <p:cNvSpPr/>
          <p:nvPr/>
        </p:nvSpPr>
        <p:spPr>
          <a:xfrm>
            <a:off x="2345913" y="3002293"/>
            <a:ext cx="1547408" cy="7735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WSS Assets -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Data Collection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&amp; Mapping</a:t>
            </a:r>
            <a:endParaRPr lang="en-AU" sz="1400" b="1" dirty="0" err="1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333A2B-36FD-4337-A257-478F35618AAB}"/>
              </a:ext>
            </a:extLst>
          </p:cNvPr>
          <p:cNvSpPr/>
          <p:nvPr/>
        </p:nvSpPr>
        <p:spPr>
          <a:xfrm>
            <a:off x="2345913" y="3918815"/>
            <a:ext cx="1547408" cy="7735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WSS Assets -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Assessment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&amp; Valuation</a:t>
            </a:r>
            <a:endParaRPr lang="en-AU" sz="1400" b="1" dirty="0" err="1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0678B75-56CD-4E28-A8BF-02F9BEB0EEF6}"/>
              </a:ext>
            </a:extLst>
          </p:cNvPr>
          <p:cNvSpPr/>
          <p:nvPr/>
        </p:nvSpPr>
        <p:spPr>
          <a:xfrm>
            <a:off x="2345913" y="4835337"/>
            <a:ext cx="1547408" cy="4133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Reporting</a:t>
            </a:r>
            <a:endParaRPr lang="en-AU" sz="1400" b="1" dirty="0" err="1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6ED182-9BF8-4CD0-A2B5-5433EDFD0E0E}"/>
              </a:ext>
            </a:extLst>
          </p:cNvPr>
          <p:cNvSpPr/>
          <p:nvPr/>
        </p:nvSpPr>
        <p:spPr>
          <a:xfrm>
            <a:off x="4321236" y="3016662"/>
            <a:ext cx="1547408" cy="9021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Water Supply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&amp; Sanitation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Investment</a:t>
            </a:r>
          </a:p>
          <a:p>
            <a:pPr algn="ctr"/>
            <a:r>
              <a:rPr lang="en-AU" sz="1400" b="1" dirty="0">
                <a:solidFill>
                  <a:schemeClr val="tx1"/>
                </a:solidFill>
              </a:rPr>
              <a:t>Options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B69484C-FF82-4C4C-B252-04C3BD49F057}"/>
              </a:ext>
            </a:extLst>
          </p:cNvPr>
          <p:cNvSpPr/>
          <p:nvPr/>
        </p:nvSpPr>
        <p:spPr>
          <a:xfrm>
            <a:off x="4321236" y="4096806"/>
            <a:ext cx="1547408" cy="7735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Water Supply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&amp; Sanitation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Master Plans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94376E-F36C-4457-A8F4-03FB947E16E3}"/>
              </a:ext>
            </a:extLst>
          </p:cNvPr>
          <p:cNvSpPr/>
          <p:nvPr/>
        </p:nvSpPr>
        <p:spPr>
          <a:xfrm>
            <a:off x="4321236" y="5042017"/>
            <a:ext cx="1547408" cy="4133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Reporting</a:t>
            </a:r>
            <a:endParaRPr lang="en-AU" sz="1400" b="1" dirty="0" err="1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87C7E9-6A4A-4F41-A354-9D25F4302BE5}"/>
              </a:ext>
            </a:extLst>
          </p:cNvPr>
          <p:cNvSpPr/>
          <p:nvPr/>
        </p:nvSpPr>
        <p:spPr>
          <a:xfrm>
            <a:off x="6341158" y="3016663"/>
            <a:ext cx="1547408" cy="7591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Water Supply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&amp; Sanitation</a:t>
            </a:r>
          </a:p>
          <a:p>
            <a:pPr algn="ctr"/>
            <a:r>
              <a:rPr lang="en-AU" sz="1400" b="1" dirty="0">
                <a:solidFill>
                  <a:schemeClr val="tx1"/>
                </a:solidFill>
              </a:rPr>
              <a:t>Strategic Plan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B7920B-9BF4-463D-B97B-C0DED67B82B7}"/>
              </a:ext>
            </a:extLst>
          </p:cNvPr>
          <p:cNvSpPr/>
          <p:nvPr/>
        </p:nvSpPr>
        <p:spPr>
          <a:xfrm>
            <a:off x="6358960" y="3918815"/>
            <a:ext cx="1547408" cy="4133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Reporting</a:t>
            </a:r>
            <a:endParaRPr lang="en-AU" sz="1400" b="1" dirty="0" err="1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BDEB49E-2414-4A2C-A2EC-D60D8AB41BA1}"/>
              </a:ext>
            </a:extLst>
          </p:cNvPr>
          <p:cNvSpPr/>
          <p:nvPr/>
        </p:nvSpPr>
        <p:spPr>
          <a:xfrm>
            <a:off x="8361080" y="2998168"/>
            <a:ext cx="1547408" cy="7591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Feasibility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Studies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Water Supply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56E94AF-F389-49A7-82C8-5416CC0B1BC7}"/>
              </a:ext>
            </a:extLst>
          </p:cNvPr>
          <p:cNvSpPr/>
          <p:nvPr/>
        </p:nvSpPr>
        <p:spPr>
          <a:xfrm>
            <a:off x="8369418" y="3918815"/>
            <a:ext cx="1547408" cy="7591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Feasibility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Studies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Sanitation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E09434-F2B6-4B3F-92D2-DB87DCC49B5E}"/>
              </a:ext>
            </a:extLst>
          </p:cNvPr>
          <p:cNvSpPr/>
          <p:nvPr/>
        </p:nvSpPr>
        <p:spPr>
          <a:xfrm>
            <a:off x="8369418" y="4840187"/>
            <a:ext cx="1547408" cy="4133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Reporting</a:t>
            </a:r>
            <a:endParaRPr lang="en-AU" sz="1400" b="1" dirty="0" err="1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B9AF0D9-130F-4D91-B592-2090BFCD77CD}"/>
              </a:ext>
            </a:extLst>
          </p:cNvPr>
          <p:cNvSpPr/>
          <p:nvPr/>
        </p:nvSpPr>
        <p:spPr>
          <a:xfrm>
            <a:off x="10375939" y="2986102"/>
            <a:ext cx="1538606" cy="4267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Stakeholder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Analysis</a:t>
            </a:r>
            <a:endParaRPr lang="en-AU" sz="1400" b="1" dirty="0" err="1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106422-141E-43E6-8A31-F23F81B37CEC}"/>
              </a:ext>
            </a:extLst>
          </p:cNvPr>
          <p:cNvSpPr/>
          <p:nvPr/>
        </p:nvSpPr>
        <p:spPr>
          <a:xfrm>
            <a:off x="10363972" y="4655254"/>
            <a:ext cx="1547407" cy="53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Resettlement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Plan &amp; Comms.</a:t>
            </a:r>
            <a:endParaRPr lang="en-AU" sz="1400" b="1" dirty="0" err="1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4F5EC36-05BC-4BDB-8A9E-A5E12ECA3A2F}"/>
              </a:ext>
            </a:extLst>
          </p:cNvPr>
          <p:cNvSpPr/>
          <p:nvPr/>
        </p:nvSpPr>
        <p:spPr>
          <a:xfrm>
            <a:off x="10363200" y="3502627"/>
            <a:ext cx="1547408" cy="3238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Gender Action</a:t>
            </a:r>
            <a:endParaRPr lang="en-AU" sz="1400" b="1" dirty="0" err="1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A4C233C-D870-4F53-8171-BCF84490F80B}"/>
              </a:ext>
            </a:extLst>
          </p:cNvPr>
          <p:cNvSpPr/>
          <p:nvPr/>
        </p:nvSpPr>
        <p:spPr>
          <a:xfrm>
            <a:off x="10371538" y="5270781"/>
            <a:ext cx="1547408" cy="2906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Environmental</a:t>
            </a:r>
            <a:endParaRPr lang="en-AU" sz="1400" b="1" dirty="0" err="1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3E68311-7A89-4F10-A6D9-91C58E3BE6C6}"/>
              </a:ext>
            </a:extLst>
          </p:cNvPr>
          <p:cNvSpPr/>
          <p:nvPr/>
        </p:nvSpPr>
        <p:spPr>
          <a:xfrm>
            <a:off x="10376836" y="3916342"/>
            <a:ext cx="1547408" cy="2667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Financial</a:t>
            </a:r>
            <a:endParaRPr lang="en-AU" sz="1400" b="1" dirty="0" err="1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E165DE6-4590-42CE-BF36-CF3DF3593BA0}"/>
              </a:ext>
            </a:extLst>
          </p:cNvPr>
          <p:cNvSpPr/>
          <p:nvPr/>
        </p:nvSpPr>
        <p:spPr>
          <a:xfrm>
            <a:off x="10363200" y="4274190"/>
            <a:ext cx="1547408" cy="288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Economic</a:t>
            </a:r>
            <a:endParaRPr lang="en-AU" sz="1400" b="1" dirty="0" err="1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13502B2-D853-4466-9AE0-4B2E9F76BB21}"/>
              </a:ext>
            </a:extLst>
          </p:cNvPr>
          <p:cNvSpPr/>
          <p:nvPr/>
        </p:nvSpPr>
        <p:spPr>
          <a:xfrm>
            <a:off x="10365325" y="5645954"/>
            <a:ext cx="1547408" cy="288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Procurement</a:t>
            </a:r>
            <a:endParaRPr lang="en-AU" sz="1400" b="1" dirty="0" err="1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45315B1-8FFD-4751-B12C-D67ED061BB56}"/>
              </a:ext>
            </a:extLst>
          </p:cNvPr>
          <p:cNvSpPr/>
          <p:nvPr/>
        </p:nvSpPr>
        <p:spPr>
          <a:xfrm>
            <a:off x="4321236" y="873100"/>
            <a:ext cx="3585132" cy="735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/>
              <a:t>STAGE B</a:t>
            </a:r>
          </a:p>
          <a:p>
            <a:pPr algn="ctr"/>
            <a:r>
              <a:rPr lang="en-US" sz="1600" b="1" dirty="0"/>
              <a:t>PLANNING</a:t>
            </a:r>
            <a:endParaRPr lang="en-AU" sz="1600" b="1" dirty="0" err="1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AE0E5A8-63D4-4E6E-AF82-76EA1A119E2A}"/>
              </a:ext>
            </a:extLst>
          </p:cNvPr>
          <p:cNvSpPr/>
          <p:nvPr/>
        </p:nvSpPr>
        <p:spPr>
          <a:xfrm>
            <a:off x="8142514" y="873100"/>
            <a:ext cx="3947886" cy="7313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/>
              <a:t>STAGE C</a:t>
            </a:r>
          </a:p>
          <a:p>
            <a:pPr algn="ctr"/>
            <a:r>
              <a:rPr lang="en-US" sz="1600" b="1" dirty="0"/>
              <a:t>PROJECT FEASIBILITY &amp; DUE DILIGENCE</a:t>
            </a:r>
            <a:endParaRPr lang="en-AU" sz="1600" b="1" dirty="0" err="1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CDBC18C-8F10-4C3D-A608-F5EF757EFC52}"/>
              </a:ext>
            </a:extLst>
          </p:cNvPr>
          <p:cNvSpPr/>
          <p:nvPr/>
        </p:nvSpPr>
        <p:spPr>
          <a:xfrm>
            <a:off x="74890" y="730121"/>
            <a:ext cx="3901796" cy="5204667"/>
          </a:xfrm>
          <a:prstGeom prst="ellipse">
            <a:avLst/>
          </a:prstGeom>
          <a:solidFill>
            <a:schemeClr val="bg1">
              <a:alpha val="30000"/>
            </a:schemeClr>
          </a:solidFill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 dirty="0" err="1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3B5F605-EB9B-4D0A-BFF9-42BF7780CC3A}"/>
              </a:ext>
            </a:extLst>
          </p:cNvPr>
          <p:cNvSpPr/>
          <p:nvPr/>
        </p:nvSpPr>
        <p:spPr>
          <a:xfrm>
            <a:off x="8202559" y="2776098"/>
            <a:ext cx="1845297" cy="2764679"/>
          </a:xfrm>
          <a:prstGeom prst="ellipse">
            <a:avLst/>
          </a:prstGeom>
          <a:solidFill>
            <a:schemeClr val="bg1">
              <a:alpha val="30000"/>
            </a:schemeClr>
          </a:solidFill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 dirty="0" err="1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AB3C89B-7526-475C-957D-94189122BC0D}"/>
              </a:ext>
            </a:extLst>
          </p:cNvPr>
          <p:cNvSpPr/>
          <p:nvPr/>
        </p:nvSpPr>
        <p:spPr>
          <a:xfrm>
            <a:off x="2905328" y="6351004"/>
            <a:ext cx="1060921" cy="361418"/>
          </a:xfrm>
          <a:prstGeom prst="ellipse">
            <a:avLst/>
          </a:prstGeom>
          <a:solidFill>
            <a:schemeClr val="bg1">
              <a:alpha val="30000"/>
            </a:schemeClr>
          </a:solidFill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 dirty="0" err="1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D41AAEE-86FB-6295-B9CE-79C5F09CE084}"/>
              </a:ext>
            </a:extLst>
          </p:cNvPr>
          <p:cNvSpPr/>
          <p:nvPr/>
        </p:nvSpPr>
        <p:spPr>
          <a:xfrm>
            <a:off x="4073845" y="697316"/>
            <a:ext cx="3989346" cy="5204667"/>
          </a:xfrm>
          <a:prstGeom prst="ellipse">
            <a:avLst/>
          </a:prstGeom>
          <a:solidFill>
            <a:schemeClr val="bg1">
              <a:alpha val="30000"/>
            </a:schemeClr>
          </a:solidFill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 dirty="0" err="1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4D8B7D7-C02E-408A-90D0-B5161315DFC7}"/>
              </a:ext>
            </a:extLst>
          </p:cNvPr>
          <p:cNvSpPr/>
          <p:nvPr/>
        </p:nvSpPr>
        <p:spPr>
          <a:xfrm>
            <a:off x="4152674" y="6351004"/>
            <a:ext cx="4376968" cy="3614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Progress update covered in this presentation. 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3E6C191-FB2B-D167-1791-C25B2DA74EAB}"/>
              </a:ext>
            </a:extLst>
          </p:cNvPr>
          <p:cNvSpPr/>
          <p:nvPr/>
        </p:nvSpPr>
        <p:spPr>
          <a:xfrm>
            <a:off x="10182675" y="2719196"/>
            <a:ext cx="1845297" cy="3643023"/>
          </a:xfrm>
          <a:prstGeom prst="ellipse">
            <a:avLst/>
          </a:prstGeom>
          <a:solidFill>
            <a:schemeClr val="bg1">
              <a:alpha val="30000"/>
            </a:schemeClr>
          </a:solidFill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 dirty="0" err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D6F53F-948A-2A32-75AC-A8F8A1DA49AF}"/>
              </a:ext>
            </a:extLst>
          </p:cNvPr>
          <p:cNvSpPr/>
          <p:nvPr/>
        </p:nvSpPr>
        <p:spPr>
          <a:xfrm>
            <a:off x="2903365" y="5931502"/>
            <a:ext cx="1060921" cy="361418"/>
          </a:xfrm>
          <a:prstGeom prst="ellipse">
            <a:avLst/>
          </a:prstGeom>
          <a:solidFill>
            <a:schemeClr val="bg1">
              <a:alpha val="30000"/>
            </a:schemeClr>
          </a:solidFill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026ADB-338E-1622-378C-3FFA3DFC2EEB}"/>
              </a:ext>
            </a:extLst>
          </p:cNvPr>
          <p:cNvSpPr/>
          <p:nvPr/>
        </p:nvSpPr>
        <p:spPr>
          <a:xfrm>
            <a:off x="4152674" y="5932422"/>
            <a:ext cx="4376968" cy="3614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Progress summary in previous presentations </a:t>
            </a:r>
            <a:endParaRPr lang="en-A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7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33337" y="2382559"/>
            <a:ext cx="8923649" cy="2511457"/>
          </a:xfrm>
        </p:spPr>
        <p:txBody>
          <a:bodyPr/>
          <a:lstStyle/>
          <a:p>
            <a:r>
              <a:rPr lang="en-NZ" sz="4000" dirty="0"/>
              <a:t>PROJECT PREPARATION PHASE 1 </a:t>
            </a:r>
            <a:r>
              <a:rPr lang="en-NZ" dirty="0"/>
              <a:t> </a:t>
            </a:r>
            <a:br>
              <a:rPr lang="en-NZ" dirty="0"/>
            </a:br>
            <a:br>
              <a:rPr lang="en-NZ" dirty="0"/>
            </a:br>
            <a:r>
              <a:rPr lang="en-NZ" sz="3200" dirty="0"/>
              <a:t>2. Study Progress SUMMARY</a:t>
            </a:r>
            <a:br>
              <a:rPr lang="en-NZ" sz="3200" dirty="0"/>
            </a:br>
            <a:r>
              <a:rPr lang="en-NZ" sz="2800" dirty="0"/>
              <a:t>- Stages A , B and C</a:t>
            </a:r>
            <a:br>
              <a:rPr lang="en-NZ" sz="2800" dirty="0"/>
            </a:br>
            <a:r>
              <a:rPr lang="en-NZ" sz="2800" dirty="0"/>
              <a:t>- Responses to issues arising</a:t>
            </a:r>
            <a:br>
              <a:rPr lang="en-NZ" sz="2800" dirty="0"/>
            </a:br>
            <a:r>
              <a:rPr lang="en-NZ" sz="2800" dirty="0"/>
              <a:t>-Rescheduling for GEF Options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9EA3DA-1DE2-4A01-B74E-51C398FE7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88" y="5680234"/>
            <a:ext cx="1943100" cy="923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628FF3-726D-4E53-912F-2B8967083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2688" y="5939552"/>
            <a:ext cx="1754520" cy="8367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EC45E08-1038-4147-84C5-F99C823DB50A}"/>
              </a:ext>
            </a:extLst>
          </p:cNvPr>
          <p:cNvSpPr/>
          <p:nvPr/>
        </p:nvSpPr>
        <p:spPr>
          <a:xfrm>
            <a:off x="11456986" y="6040417"/>
            <a:ext cx="599089" cy="59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6.</a:t>
            </a:r>
            <a:endParaRPr lang="en-A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0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3353AAF-D46E-416F-B639-491156D2F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067" y="485076"/>
            <a:ext cx="10752000" cy="392415"/>
          </a:xfrm>
        </p:spPr>
        <p:txBody>
          <a:bodyPr/>
          <a:lstStyle/>
          <a:p>
            <a:r>
              <a:rPr lang="en-GB" dirty="0"/>
              <a:t>2. Study Progress summary – </a:t>
            </a:r>
            <a:r>
              <a:rPr lang="en-GB" sz="2400" dirty="0"/>
              <a:t>Stages A and 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45A8BA-8C4D-4411-ACFE-128C1160AAB3}"/>
              </a:ext>
            </a:extLst>
          </p:cNvPr>
          <p:cNvSpPr/>
          <p:nvPr/>
        </p:nvSpPr>
        <p:spPr>
          <a:xfrm>
            <a:off x="9809825" y="6362219"/>
            <a:ext cx="1260629" cy="288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4DAC0-258F-44E2-B872-6349A570D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92" y="5727128"/>
            <a:ext cx="1943100" cy="923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0AE34D-0FA6-4278-B4D0-BBDA666C1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934" y="5814282"/>
            <a:ext cx="1754520" cy="8367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901B02-B72E-4E0E-8703-E116DA33D7B3}"/>
              </a:ext>
            </a:extLst>
          </p:cNvPr>
          <p:cNvSpPr/>
          <p:nvPr/>
        </p:nvSpPr>
        <p:spPr>
          <a:xfrm>
            <a:off x="11172455" y="5934788"/>
            <a:ext cx="599089" cy="59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7.</a:t>
            </a:r>
            <a:endParaRPr lang="en-AU" b="1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A306D2-E483-7CE9-FCF0-6830C4300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493" y="912163"/>
            <a:ext cx="6853238" cy="573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0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3353AAF-D46E-416F-B639-491156D2F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067" y="485076"/>
            <a:ext cx="10752000" cy="392415"/>
          </a:xfrm>
        </p:spPr>
        <p:txBody>
          <a:bodyPr/>
          <a:lstStyle/>
          <a:p>
            <a:r>
              <a:rPr lang="en-GB" dirty="0"/>
              <a:t>2. Study Progress summary – </a:t>
            </a:r>
            <a:r>
              <a:rPr lang="en-GB" sz="2400" dirty="0"/>
              <a:t>Stage 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45A8BA-8C4D-4411-ACFE-128C1160AAB3}"/>
              </a:ext>
            </a:extLst>
          </p:cNvPr>
          <p:cNvSpPr/>
          <p:nvPr/>
        </p:nvSpPr>
        <p:spPr>
          <a:xfrm>
            <a:off x="9809825" y="6362219"/>
            <a:ext cx="1260629" cy="288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4DAC0-258F-44E2-B872-6349A570D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92" y="5727128"/>
            <a:ext cx="1943100" cy="923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0AE34D-0FA6-4278-B4D0-BBDA666C1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934" y="5814282"/>
            <a:ext cx="1754520" cy="8367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901B02-B72E-4E0E-8703-E116DA33D7B3}"/>
              </a:ext>
            </a:extLst>
          </p:cNvPr>
          <p:cNvSpPr/>
          <p:nvPr/>
        </p:nvSpPr>
        <p:spPr>
          <a:xfrm>
            <a:off x="11172455" y="5934788"/>
            <a:ext cx="599089" cy="59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9.</a:t>
            </a:r>
            <a:endParaRPr lang="en-AU" b="1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656B33-F734-833B-C10C-AD6AB3B56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892" y="1038225"/>
            <a:ext cx="7708948" cy="489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33337" y="2282022"/>
            <a:ext cx="8923649" cy="2563779"/>
          </a:xfrm>
        </p:spPr>
        <p:txBody>
          <a:bodyPr/>
          <a:lstStyle/>
          <a:p>
            <a:r>
              <a:rPr lang="fr-FR" dirty="0"/>
              <a:t>PROJECT PREPARATION PHASE 1 </a:t>
            </a:r>
            <a:br>
              <a:rPr lang="fr-FR" dirty="0"/>
            </a:br>
            <a:br>
              <a:rPr lang="fr-FR" dirty="0"/>
            </a:br>
            <a:r>
              <a:rPr lang="en-US" sz="3200" dirty="0"/>
              <a:t>fEASIBILITY Investments - SCOPE</a:t>
            </a:r>
            <a:br>
              <a:rPr lang="en-US" sz="3200" dirty="0"/>
            </a:br>
            <a:r>
              <a:rPr lang="en-US" sz="2800" dirty="0"/>
              <a:t>- Future Funafuti – 2030 and 2040 </a:t>
            </a:r>
            <a:br>
              <a:rPr lang="en-US" sz="3200" dirty="0"/>
            </a:br>
            <a:r>
              <a:rPr lang="en-US" sz="3200" dirty="0"/>
              <a:t>- </a:t>
            </a:r>
            <a:r>
              <a:rPr lang="en-US" sz="2800" dirty="0"/>
              <a:t>Water Supply</a:t>
            </a:r>
            <a:br>
              <a:rPr lang="en-US" sz="2800" dirty="0"/>
            </a:br>
            <a:r>
              <a:rPr lang="en-US" sz="2800" dirty="0"/>
              <a:t>- Sanitation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9EA3DA-1DE2-4A01-B74E-51C398FE7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88" y="5680234"/>
            <a:ext cx="1943100" cy="923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628FF3-726D-4E53-912F-2B8967083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2688" y="5939552"/>
            <a:ext cx="1754520" cy="8367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EC45E08-1038-4147-84C5-F99C823DB50A}"/>
              </a:ext>
            </a:extLst>
          </p:cNvPr>
          <p:cNvSpPr/>
          <p:nvPr/>
        </p:nvSpPr>
        <p:spPr>
          <a:xfrm>
            <a:off x="11456986" y="6040417"/>
            <a:ext cx="599089" cy="59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10.</a:t>
            </a:r>
            <a:endParaRPr lang="en-A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6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plate Egis 2018">
  <a:themeElements>
    <a:clrScheme name="Egis">
      <a:dk1>
        <a:srgbClr val="0A0A0A"/>
      </a:dk1>
      <a:lt1>
        <a:sysClr val="window" lastClr="FFFFFF"/>
      </a:lt1>
      <a:dk2>
        <a:srgbClr val="F4A41D"/>
      </a:dk2>
      <a:lt2>
        <a:srgbClr val="828282"/>
      </a:lt2>
      <a:accent1>
        <a:srgbClr val="062C3A"/>
      </a:accent1>
      <a:accent2>
        <a:srgbClr val="ABC100"/>
      </a:accent2>
      <a:accent3>
        <a:srgbClr val="5D858B"/>
      </a:accent3>
      <a:accent4>
        <a:srgbClr val="00617E"/>
      </a:accent4>
      <a:accent5>
        <a:srgbClr val="00A4A6"/>
      </a:accent5>
      <a:accent6>
        <a:srgbClr val="97B8BB"/>
      </a:accent6>
      <a:hlink>
        <a:srgbClr val="062C3A"/>
      </a:hlink>
      <a:folHlink>
        <a:srgbClr val="062C3A"/>
      </a:folHlink>
    </a:clrScheme>
    <a:fontScheme name="Eg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 Finance - template Egis.potx" id="{588B74CB-3390-477C-A264-CB1FF936AE89}" vid="{9FC89A3B-BFEE-40CB-9D98-CAFCA90942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Segoe U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Segoe UI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Segoe U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Segoe UI"/>
        <a:font script="Hebr" typeface="Segoe U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egoe UI"/>
        <a:font script="Uigh" typeface="Microsoft Uighur"/>
        <a:font script="Geor" typeface="Sylfaen"/>
        <a:font script="Armn" typeface="Segoe UI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da9fefb0-fd38-45f9-9f96-d1443baf207c">PPT</Topic>
    <Language xmlns="da9fefb0-fd38-45f9-9f96-d1443baf207c">EN</Language>
    <OrderNumber xmlns="da9fefb0-fd38-45f9-9f96-d1443baf207c">1</OrderNumber>
    <IconOverlay xmlns="http://schemas.microsoft.com/sharepoint/v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005A68A350CA448403EE2D0F8FE362" ma:contentTypeVersion="5" ma:contentTypeDescription="Crée un document." ma:contentTypeScope="" ma:versionID="599a8f80eacdd52020804c5c7816343d">
  <xsd:schema xmlns:xsd="http://www.w3.org/2001/XMLSchema" xmlns:xs="http://www.w3.org/2001/XMLSchema" xmlns:p="http://schemas.microsoft.com/office/2006/metadata/properties" xmlns:ns2="da9fefb0-fd38-45f9-9f96-d1443baf207c" xmlns:ns3="http://schemas.microsoft.com/sharepoint/v4" targetNamespace="http://schemas.microsoft.com/office/2006/metadata/properties" ma:root="true" ma:fieldsID="a07b20795416b7ba91432c6a5d584b0b" ns2:_="" ns3:_="">
    <xsd:import namespace="da9fefb0-fd38-45f9-9f96-d1443baf207c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Language" minOccurs="0"/>
                <xsd:element ref="ns2:Topic" minOccurs="0"/>
                <xsd:element ref="ns2:OrderNumber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9fefb0-fd38-45f9-9f96-d1443baf207c" elementFormDefault="qualified">
    <xsd:import namespace="http://schemas.microsoft.com/office/2006/documentManagement/types"/>
    <xsd:import namespace="http://schemas.microsoft.com/office/infopath/2007/PartnerControls"/>
    <xsd:element name="Language" ma:index="8" nillable="true" ma:displayName="Language" ma:internalName="Language">
      <xsd:simpleType>
        <xsd:restriction base="dms:Text"/>
      </xsd:simpleType>
    </xsd:element>
    <xsd:element name="Topic" ma:index="9" nillable="true" ma:displayName="Topic" ma:internalName="Topic">
      <xsd:simpleType>
        <xsd:restriction base="dms:Text"/>
      </xsd:simpleType>
    </xsd:element>
    <xsd:element name="OrderNumber" ma:index="10" nillable="true" ma:displayName="OrderNumber" ma:internalName="OrderNumber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3AF8E0-CECA-4970-A970-D66485523371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da9fefb0-fd38-45f9-9f96-d1443baf207c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DCAED41-EBC6-498D-A2E7-EFD7AE349D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B33ABF-CB53-4F3D-BC23-56D54787E2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9fefb0-fd38-45f9-9f96-d1443baf207c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Finance - template Egis</Template>
  <TotalTime>10940</TotalTime>
  <Words>1190</Words>
  <Application>Microsoft Macintosh PowerPoint</Application>
  <PresentationFormat>Widescreen</PresentationFormat>
  <Paragraphs>257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Segoe UI</vt:lpstr>
      <vt:lpstr>Webdings</vt:lpstr>
      <vt:lpstr>Template Egis 2018</vt:lpstr>
      <vt:lpstr>Consultancy services for the FUNAFUTI water AND SANITATION project (FWSP) PROJECT PREPARATION PHASE 1 &amp; PHASE 2 Consultant’s Presentation</vt:lpstr>
      <vt:lpstr>THIS PRESENTATION</vt:lpstr>
      <vt:lpstr>PROJECT PREPARATION PHASE 1   1. STUDY OBJECTIVES,COMPONENTS, Deliverables and Staging</vt:lpstr>
      <vt:lpstr>PPP1 – STUDY OBJECTIVES</vt:lpstr>
      <vt:lpstr>PPP1 – STUDY STAGING</vt:lpstr>
      <vt:lpstr>PROJECT PREPARATION PHASE 1    2. Study Progress SUMMARY - Stages A , B and C - Responses to issues arising -Rescheduling for GEF Options  </vt:lpstr>
      <vt:lpstr>2. Study Progress summary – Stages A and B</vt:lpstr>
      <vt:lpstr>2. Study Progress summary – Stage C</vt:lpstr>
      <vt:lpstr>PROJECT PREPARATION PHASE 1   fEASIBILITY Investments - SCOPE - Future Funafuti – 2030 and 2040  - Water Supply - Sanitation</vt:lpstr>
      <vt:lpstr>Feasibility Investments – Future Funafuti – 2030 and 2040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PREPARATION PHASE 1   fEASIBILITY Investments - SCOPE - Future Funafuti – 2030 and 2040  - cost estimates - Construction scheduling</vt:lpstr>
      <vt:lpstr>Feasibility Investment Cost Estimates</vt:lpstr>
      <vt:lpstr>Feasibility Investment Cost Estimates</vt:lpstr>
      <vt:lpstr>Feasibility Investment Cost Estimates</vt:lpstr>
      <vt:lpstr>Feasibility Investment – Procurement/Construction Scheduling</vt:lpstr>
      <vt:lpstr>PROJECT PREPARATION PHASE 2  Scope of services  </vt:lpstr>
      <vt:lpstr>Phase 2 - Services</vt:lpstr>
      <vt:lpstr>Phase 2 - Services</vt:lpstr>
      <vt:lpstr>PROJECT PREPARATION PHASEs  DISCUSSION and Questions</vt:lpstr>
      <vt:lpstr>Questions</vt:lpstr>
      <vt:lpstr>PowerPoint Presentation</vt:lpstr>
    </vt:vector>
  </TitlesOfParts>
  <Manager>Benjamin Cazanova</Manager>
  <Company>Egis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D HALLUIN Eric</dc:creator>
  <cp:keywords>PowerPoint Design</cp:keywords>
  <cp:lastModifiedBy>Rajneel Singh</cp:lastModifiedBy>
  <cp:revision>580</cp:revision>
  <cp:lastPrinted>2022-04-24T21:52:50Z</cp:lastPrinted>
  <dcterms:created xsi:type="dcterms:W3CDTF">2018-08-24T14:39:01Z</dcterms:created>
  <dcterms:modified xsi:type="dcterms:W3CDTF">2024-05-03T00:46:10Z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0x010100A7005A68A350CA448403EE2D0F8FE362</vt:lpwstr>
  </property>
</Properties>
</file>